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3.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 id="2147483720" r:id="rId5"/>
    <p:sldMasterId id="2147483763" r:id="rId6"/>
    <p:sldMasterId id="2147483783" r:id="rId7"/>
  </p:sldMasterIdLst>
  <p:notesMasterIdLst>
    <p:notesMasterId r:id="rId16"/>
  </p:notesMasterIdLst>
  <p:sldIdLst>
    <p:sldId id="10796" r:id="rId8"/>
    <p:sldId id="10810" r:id="rId9"/>
    <p:sldId id="3998" r:id="rId10"/>
    <p:sldId id="257017" r:id="rId11"/>
    <p:sldId id="3970" r:id="rId12"/>
    <p:sldId id="282" r:id="rId13"/>
    <p:sldId id="10774" r:id="rId14"/>
    <p:sldId id="4468" r:id="rId15"/>
  </p:sldIdLst>
  <p:sldSz cx="12192000" cy="6858000"/>
  <p:notesSz cx="6858000" cy="9144000"/>
  <p:custDataLst>
    <p:tags r:id="rId17"/>
  </p:custDataLst>
  <p:defaultTextStyle>
    <a:defPPr>
      <a:defRPr lang="en-C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aculty" id="{ACF696BC-8933-C542-A1F2-A01A281286E7}">
          <p14:sldIdLst/>
        </p14:section>
        <p14:section name="Agenda" id="{B3A4537B-8BAF-7F41-ACDE-E9BBCEA5DFA1}">
          <p14:sldIdLst>
            <p14:sldId id="10796"/>
            <p14:sldId id="10810"/>
            <p14:sldId id="3998"/>
            <p14:sldId id="257017"/>
            <p14:sldId id="3970"/>
            <p14:sldId id="282"/>
          </p14:sldIdLst>
        </p14:section>
        <p14:section name="Traditional approach" id="{545724E4-5F52-4619-8122-69CCAE40E7B3}">
          <p14:sldIdLst/>
        </p14:section>
        <p14:section name="Intro to Agile" id="{7651B315-F2A1-4746-895B-34536EFE3283}">
          <p14:sldIdLst>
            <p14:sldId id="10774"/>
            <p14:sldId id="4468"/>
          </p14:sldIdLst>
        </p14:section>
        <p14:section name="Wrap up" id="{94E2515B-442A-6C40-861F-4B5D4146AD0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menez, Monse" initials="JM" lastIdx="1" clrIdx="0">
    <p:extLst>
      <p:ext uri="{19B8F6BF-5375-455C-9EA6-DF929625EA0E}">
        <p15:presenceInfo xmlns:p15="http://schemas.microsoft.com/office/powerpoint/2012/main" userId="S::monse.jimenez@accenture.com::3f0d347f-31c5-4aa0-9304-85c25379a41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7500C0"/>
    <a:srgbClr val="27262D"/>
    <a:srgbClr val="004DFF"/>
    <a:srgbClr val="F26722"/>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1" d="100"/>
          <a:sy n="71" d="100"/>
        </p:scale>
        <p:origin x="46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slide" Target="slides/slide8.xml"/><Relationship Id="rId10" Type="http://schemas.openxmlformats.org/officeDocument/2006/relationships/slide" Target="slides/slide3.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CE1BA9-EF54-BB40-A0B0-5D93EB32ACA0}" type="datetimeFigureOut">
              <a:rPr lang="en-US" smtClean="0"/>
              <a:t>4/14/2021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751FE6-D4B1-FC40-9933-C6F402DDAA5E}" type="slidenum">
              <a:rPr lang="en-US" smtClean="0"/>
              <a:t>‹#›</a:t>
            </a:fld>
            <a:endParaRPr lang="en-US"/>
          </a:p>
        </p:txBody>
      </p:sp>
    </p:spTree>
    <p:extLst>
      <p:ext uri="{BB962C8B-B14F-4D97-AF65-F5344CB8AC3E}">
        <p14:creationId xmlns:p14="http://schemas.microsoft.com/office/powerpoint/2010/main" val="153847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a:t>Release</a:t>
            </a:r>
            <a:r>
              <a:rPr lang="en-GB" sz="1200" b="1" baseline="0"/>
              <a:t> Note v 2.0: </a:t>
            </a:r>
            <a:r>
              <a:rPr lang="en-GB" sz="1200" b="0" baseline="0"/>
              <a:t>Updates on Dates with focus on scaled Frameworks!</a:t>
            </a:r>
          </a:p>
          <a:p>
            <a:endParaRPr lang="en-GB" sz="1200" b="0" baseline="0"/>
          </a:p>
          <a:p>
            <a:r>
              <a:rPr lang="en-GB" sz="1200" b="1" baseline="0"/>
              <a:t>COACHES NOTES</a:t>
            </a:r>
          </a:p>
          <a:p>
            <a:r>
              <a:rPr lang="en-GB" sz="1200" b="1" kern="1200">
                <a:solidFill>
                  <a:schemeClr val="tx1"/>
                </a:solidFill>
                <a:effectLst/>
                <a:latin typeface="Arial" pitchFamily="34" charset="0"/>
                <a:ea typeface="+mn-ea"/>
                <a:cs typeface="Arial" pitchFamily="34" charset="0"/>
              </a:rPr>
              <a:t>1948</a:t>
            </a:r>
            <a:r>
              <a:rPr lang="en-GB" sz="1200" kern="1200">
                <a:solidFill>
                  <a:schemeClr val="tx1"/>
                </a:solidFill>
                <a:effectLst/>
                <a:latin typeface="Arial" pitchFamily="34" charset="0"/>
                <a:ea typeface="+mn-ea"/>
                <a:cs typeface="Arial" pitchFamily="34" charset="0"/>
              </a:rPr>
              <a:t> is the year when Toyota decides to launch a new way to manage car production as opposed to the dominant framework of Ford, also known as Fordism. This will be developed up until 1975. Through a constant attention to visibility, avoidance of wastes, focus on quality, automation and human touch, Toyota manages to set the foundation for what we today call the “</a:t>
            </a:r>
            <a:r>
              <a:rPr lang="en-GB" sz="1200" b="1" kern="1200">
                <a:solidFill>
                  <a:schemeClr val="tx1"/>
                </a:solidFill>
                <a:effectLst/>
                <a:latin typeface="Arial" pitchFamily="34" charset="0"/>
                <a:ea typeface="+mn-ea"/>
                <a:cs typeface="Arial" pitchFamily="34" charset="0"/>
              </a:rPr>
              <a:t>Toyota Way</a:t>
            </a:r>
            <a:r>
              <a:rPr lang="en-GB" sz="1200" kern="1200">
                <a:solidFill>
                  <a:schemeClr val="tx1"/>
                </a:solidFill>
                <a:effectLst/>
                <a:latin typeface="Arial" pitchFamily="34" charset="0"/>
                <a:ea typeface="+mn-ea"/>
                <a:cs typeface="Arial" pitchFamily="34" charset="0"/>
              </a:rPr>
              <a:t>”.</a:t>
            </a:r>
          </a:p>
          <a:p>
            <a:r>
              <a:rPr lang="en-GB" sz="1200" b="1" kern="1200">
                <a:solidFill>
                  <a:schemeClr val="tx1"/>
                </a:solidFill>
                <a:effectLst/>
                <a:latin typeface="Arial" pitchFamily="34" charset="0"/>
                <a:ea typeface="+mn-ea"/>
                <a:cs typeface="Arial" pitchFamily="34" charset="0"/>
              </a:rPr>
              <a:t>1990 </a:t>
            </a:r>
            <a:r>
              <a:rPr lang="en-GB" sz="1200" kern="1200">
                <a:solidFill>
                  <a:schemeClr val="tx1"/>
                </a:solidFill>
                <a:effectLst/>
                <a:latin typeface="Arial" pitchFamily="34" charset="0"/>
                <a:ea typeface="+mn-ea"/>
                <a:cs typeface="Arial" pitchFamily="34" charset="0"/>
              </a:rPr>
              <a:t>The </a:t>
            </a:r>
            <a:r>
              <a:rPr lang="en-GB" sz="1200" b="1" kern="1200">
                <a:solidFill>
                  <a:schemeClr val="tx1"/>
                </a:solidFill>
                <a:effectLst/>
                <a:latin typeface="Arial" pitchFamily="34" charset="0"/>
                <a:ea typeface="+mn-ea"/>
                <a:cs typeface="Arial" pitchFamily="34" charset="0"/>
              </a:rPr>
              <a:t>Rapid Application Development</a:t>
            </a:r>
            <a:r>
              <a:rPr lang="en-GB" sz="1200" kern="1200">
                <a:solidFill>
                  <a:schemeClr val="tx1"/>
                </a:solidFill>
                <a:effectLst/>
                <a:latin typeface="Arial" pitchFamily="34" charset="0"/>
                <a:ea typeface="+mn-ea"/>
                <a:cs typeface="Arial" pitchFamily="34" charset="0"/>
              </a:rPr>
              <a:t> is often considered as the reflection of what</a:t>
            </a:r>
            <a:r>
              <a:rPr lang="en-GB" sz="1200" b="1" kern="1200">
                <a:solidFill>
                  <a:schemeClr val="tx1"/>
                </a:solidFill>
                <a:effectLst/>
                <a:latin typeface="Arial" pitchFamily="34" charset="0"/>
                <a:ea typeface="+mn-ea"/>
                <a:cs typeface="Arial" pitchFamily="34" charset="0"/>
              </a:rPr>
              <a:t> </a:t>
            </a:r>
            <a:r>
              <a:rPr lang="en-GB" sz="1200" kern="1200">
                <a:solidFill>
                  <a:schemeClr val="tx1"/>
                </a:solidFill>
                <a:effectLst/>
                <a:latin typeface="Arial" pitchFamily="34" charset="0"/>
                <a:ea typeface="+mn-ea"/>
                <a:cs typeface="Arial" pitchFamily="34" charset="0"/>
              </a:rPr>
              <a:t>Tom </a:t>
            </a:r>
            <a:r>
              <a:rPr lang="en-GB" sz="1200" kern="1200" err="1">
                <a:solidFill>
                  <a:schemeClr val="tx1"/>
                </a:solidFill>
                <a:effectLst/>
                <a:latin typeface="Arial" pitchFamily="34" charset="0"/>
                <a:ea typeface="+mn-ea"/>
                <a:cs typeface="Arial" pitchFamily="34" charset="0"/>
              </a:rPr>
              <a:t>Gilb</a:t>
            </a:r>
            <a:r>
              <a:rPr lang="en-GB" sz="1200" kern="1200">
                <a:solidFill>
                  <a:schemeClr val="tx1"/>
                </a:solidFill>
                <a:effectLst/>
                <a:latin typeface="Arial" pitchFamily="34" charset="0"/>
                <a:ea typeface="+mn-ea"/>
                <a:cs typeface="Arial" pitchFamily="34" charset="0"/>
              </a:rPr>
              <a:t> and Barry Boehm had conceptualised in their approaches: </a:t>
            </a:r>
            <a:r>
              <a:rPr lang="en-GB" sz="1200" b="1" kern="1200">
                <a:solidFill>
                  <a:schemeClr val="tx1"/>
                </a:solidFill>
                <a:effectLst/>
                <a:latin typeface="Arial" pitchFamily="34" charset="0"/>
                <a:ea typeface="+mn-ea"/>
                <a:cs typeface="Arial" pitchFamily="34" charset="0"/>
              </a:rPr>
              <a:t>EVO and Spiral</a:t>
            </a:r>
            <a:r>
              <a:rPr lang="en-GB" sz="1200" kern="1200">
                <a:solidFill>
                  <a:schemeClr val="tx1"/>
                </a:solidFill>
                <a:effectLst/>
                <a:latin typeface="Arial" pitchFamily="34" charset="0"/>
                <a:ea typeface="+mn-ea"/>
                <a:cs typeface="Arial" pitchFamily="34" charset="0"/>
              </a:rPr>
              <a:t>. In contrast to a silos-based approach, RAD encourages adaptability and the necessity of adjusting requirements in response to knowledge gained as the project progresses (via prototyping).</a:t>
            </a:r>
          </a:p>
          <a:p>
            <a:r>
              <a:rPr lang="en-GB" sz="1200" b="1" kern="1200">
                <a:solidFill>
                  <a:schemeClr val="tx1"/>
                </a:solidFill>
                <a:effectLst/>
                <a:latin typeface="Arial" pitchFamily="34" charset="0"/>
                <a:ea typeface="+mn-ea"/>
                <a:cs typeface="Arial" pitchFamily="34" charset="0"/>
              </a:rPr>
              <a:t>1994 </a:t>
            </a:r>
            <a:r>
              <a:rPr lang="en-GB" sz="1200" kern="1200">
                <a:solidFill>
                  <a:schemeClr val="tx1"/>
                </a:solidFill>
                <a:effectLst/>
                <a:latin typeface="Arial" pitchFamily="34" charset="0"/>
                <a:ea typeface="+mn-ea"/>
                <a:cs typeface="Arial" pitchFamily="34" charset="0"/>
              </a:rPr>
              <a:t>DSDM (</a:t>
            </a:r>
            <a:r>
              <a:rPr lang="en-GB" sz="1200" b="1" kern="1200">
                <a:solidFill>
                  <a:schemeClr val="tx1"/>
                </a:solidFill>
                <a:effectLst/>
                <a:latin typeface="Arial" pitchFamily="34" charset="0"/>
                <a:ea typeface="+mn-ea"/>
                <a:cs typeface="Arial" pitchFamily="34" charset="0"/>
              </a:rPr>
              <a:t>Dynamic System Development Method</a:t>
            </a:r>
            <a:r>
              <a:rPr lang="en-GB" sz="1200" kern="1200">
                <a:solidFill>
                  <a:schemeClr val="tx1"/>
                </a:solidFill>
                <a:effectLst/>
                <a:latin typeface="Arial" pitchFamily="34" charset="0"/>
                <a:ea typeface="+mn-ea"/>
                <a:cs typeface="Arial" pitchFamily="34" charset="0"/>
              </a:rPr>
              <a:t>) revolves</a:t>
            </a:r>
            <a:r>
              <a:rPr lang="en-GB" sz="1200" kern="1200" baseline="0">
                <a:solidFill>
                  <a:schemeClr val="tx1"/>
                </a:solidFill>
                <a:effectLst/>
                <a:latin typeface="Arial" pitchFamily="34" charset="0"/>
                <a:ea typeface="+mn-ea"/>
                <a:cs typeface="Arial" pitchFamily="34" charset="0"/>
              </a:rPr>
              <a:t> around </a:t>
            </a:r>
            <a:r>
              <a:rPr lang="en-GB" sz="1200" kern="1200">
                <a:solidFill>
                  <a:schemeClr val="tx1"/>
                </a:solidFill>
                <a:effectLst/>
                <a:latin typeface="Arial" pitchFamily="34" charset="0"/>
                <a:ea typeface="+mn-ea"/>
                <a:cs typeface="Arial" pitchFamily="34" charset="0"/>
              </a:rPr>
              <a:t>a set of tenets that are mostly shared with RAD, amongst all, it is worth mentioning prototyping, end-user involvement in testing and time-boxing.</a:t>
            </a:r>
          </a:p>
          <a:p>
            <a:r>
              <a:rPr lang="en-GB" sz="1200" b="1" kern="1200">
                <a:solidFill>
                  <a:schemeClr val="tx1"/>
                </a:solidFill>
                <a:effectLst/>
                <a:latin typeface="Arial" pitchFamily="34" charset="0"/>
                <a:ea typeface="+mn-ea"/>
                <a:cs typeface="Arial" pitchFamily="34" charset="0"/>
              </a:rPr>
              <a:t>1995 </a:t>
            </a:r>
            <a:r>
              <a:rPr lang="en-GB" sz="1200" kern="1200">
                <a:solidFill>
                  <a:schemeClr val="tx1"/>
                </a:solidFill>
                <a:effectLst/>
                <a:latin typeface="Arial" pitchFamily="34" charset="0"/>
                <a:ea typeface="+mn-ea"/>
                <a:cs typeface="Arial" pitchFamily="34" charset="0"/>
              </a:rPr>
              <a:t>Why 1995? 1995 because this is the year when Ken </a:t>
            </a:r>
            <a:r>
              <a:rPr lang="en-GB" sz="1200" kern="1200" err="1">
                <a:solidFill>
                  <a:schemeClr val="tx1"/>
                </a:solidFill>
                <a:effectLst/>
                <a:latin typeface="Arial" pitchFamily="34" charset="0"/>
                <a:ea typeface="+mn-ea"/>
                <a:cs typeface="Arial" pitchFamily="34" charset="0"/>
              </a:rPr>
              <a:t>Schwaber</a:t>
            </a:r>
            <a:r>
              <a:rPr lang="en-GB" sz="1200" kern="1200">
                <a:solidFill>
                  <a:schemeClr val="tx1"/>
                </a:solidFill>
                <a:effectLst/>
                <a:latin typeface="Arial" pitchFamily="34" charset="0"/>
                <a:ea typeface="+mn-ea"/>
                <a:cs typeface="Arial" pitchFamily="34" charset="0"/>
              </a:rPr>
              <a:t> and Jeff Sutherland presented a paper on Scrum (Scrum Software Development Process) at the OOPSLA (Object-Oriented Programming Systems, Languages and Application Conference).  </a:t>
            </a:r>
            <a:r>
              <a:rPr lang="en-GB" sz="1200" b="1" kern="1200">
                <a:solidFill>
                  <a:schemeClr val="tx1"/>
                </a:solidFill>
                <a:effectLst/>
                <a:latin typeface="Arial" pitchFamily="34" charset="0"/>
                <a:ea typeface="+mn-ea"/>
                <a:cs typeface="Arial" pitchFamily="34" charset="0"/>
              </a:rPr>
              <a:t>Scrum</a:t>
            </a:r>
            <a:r>
              <a:rPr lang="en-GB" sz="1200" kern="1200">
                <a:solidFill>
                  <a:schemeClr val="tx1"/>
                </a:solidFill>
                <a:effectLst/>
                <a:latin typeface="Arial" pitchFamily="34" charset="0"/>
                <a:ea typeface="+mn-ea"/>
                <a:cs typeface="Arial" pitchFamily="34" charset="0"/>
              </a:rPr>
              <a:t> was, in fact, officially launched in 2001 when Ken </a:t>
            </a:r>
            <a:r>
              <a:rPr lang="en-GB" sz="1200" kern="1200" err="1">
                <a:solidFill>
                  <a:schemeClr val="tx1"/>
                </a:solidFill>
                <a:effectLst/>
                <a:latin typeface="Arial" pitchFamily="34" charset="0"/>
                <a:ea typeface="+mn-ea"/>
                <a:cs typeface="Arial" pitchFamily="34" charset="0"/>
              </a:rPr>
              <a:t>Schwaber</a:t>
            </a:r>
            <a:r>
              <a:rPr lang="en-GB" sz="1200" kern="1200">
                <a:solidFill>
                  <a:schemeClr val="tx1"/>
                </a:solidFill>
                <a:effectLst/>
                <a:latin typeface="Arial" pitchFamily="34" charset="0"/>
                <a:ea typeface="+mn-ea"/>
                <a:cs typeface="Arial" pitchFamily="34" charset="0"/>
              </a:rPr>
              <a:t> and Mike Beedle authored the first book on Scrum, an evolution of the basic concepts of Scum from a seminal paper appeared in the 1986 Harvard Business Review written by Takeuchi and Nonaka (the New Product Development). The research used the term ‘Scrum’ borrowed from the game of rugby to stress the importance of teams and some analogies between a team sport like rugby and being successful in the game of new product development. We might say that the most famous framework in the agile world was born 15 years earlier than we normally think.</a:t>
            </a:r>
          </a:p>
          <a:p>
            <a:r>
              <a:rPr lang="en-GB" sz="1200" b="1" kern="1200">
                <a:solidFill>
                  <a:schemeClr val="tx1"/>
                </a:solidFill>
                <a:effectLst/>
                <a:latin typeface="Arial" pitchFamily="34" charset="0"/>
                <a:ea typeface="+mn-ea"/>
                <a:cs typeface="Arial" pitchFamily="34" charset="0"/>
              </a:rPr>
              <a:t>1996 Rational Unified Process</a:t>
            </a:r>
            <a:r>
              <a:rPr lang="en-GB" sz="1200" kern="1200">
                <a:solidFill>
                  <a:schemeClr val="tx1"/>
                </a:solidFill>
                <a:effectLst/>
                <a:latin typeface="Arial" pitchFamily="34" charset="0"/>
                <a:ea typeface="+mn-ea"/>
                <a:cs typeface="Arial" pitchFamily="34" charset="0"/>
              </a:rPr>
              <a:t> (RUP) is an iterative software development process conceived by Rational Software (now part of IBM) that reposes on the “effective” use of UML – Unified Modelling Language. It is also famous for</a:t>
            </a:r>
          </a:p>
          <a:p>
            <a:r>
              <a:rPr lang="en-GB" sz="1200" b="1" kern="1200">
                <a:solidFill>
                  <a:schemeClr val="tx1"/>
                </a:solidFill>
                <a:effectLst/>
                <a:latin typeface="Arial" pitchFamily="34" charset="0"/>
                <a:ea typeface="+mn-ea"/>
                <a:cs typeface="Arial" pitchFamily="34" charset="0"/>
              </a:rPr>
              <a:t>1999 </a:t>
            </a:r>
            <a:r>
              <a:rPr lang="en-GB" sz="1200" kern="1200">
                <a:solidFill>
                  <a:schemeClr val="tx1"/>
                </a:solidFill>
                <a:effectLst/>
                <a:latin typeface="Arial" pitchFamily="34" charset="0"/>
                <a:ea typeface="+mn-ea"/>
                <a:cs typeface="Arial" pitchFamily="34" charset="0"/>
              </a:rPr>
              <a:t>another Key agile framework called </a:t>
            </a:r>
            <a:r>
              <a:rPr lang="en-GB" sz="1200" b="1" kern="1200" err="1">
                <a:solidFill>
                  <a:schemeClr val="tx1"/>
                </a:solidFill>
                <a:effectLst/>
                <a:latin typeface="Arial" pitchFamily="34" charset="0"/>
                <a:ea typeface="+mn-ea"/>
                <a:cs typeface="Arial" pitchFamily="34" charset="0"/>
              </a:rPr>
              <a:t>eXtreme</a:t>
            </a:r>
            <a:r>
              <a:rPr lang="en-GB" sz="1200" b="1" kern="1200">
                <a:solidFill>
                  <a:schemeClr val="tx1"/>
                </a:solidFill>
                <a:effectLst/>
                <a:latin typeface="Arial" pitchFamily="34" charset="0"/>
                <a:ea typeface="+mn-ea"/>
                <a:cs typeface="Arial" pitchFamily="34" charset="0"/>
              </a:rPr>
              <a:t> Programming</a:t>
            </a:r>
            <a:r>
              <a:rPr lang="en-GB" sz="1200" kern="1200">
                <a:solidFill>
                  <a:schemeClr val="tx1"/>
                </a:solidFill>
                <a:effectLst/>
                <a:latin typeface="Arial" pitchFamily="34" charset="0"/>
                <a:ea typeface="+mn-ea"/>
                <a:cs typeface="Arial" pitchFamily="34" charset="0"/>
              </a:rPr>
              <a:t> was created in 1999 and carefully documented in many books by Kent Beck. Intended as a lightweight methodology for small to medium-size teams developing software, the XP has a great focus on the development and some very famous but also extreme software engineering practices. Pair programming is the best example where 2 developers sit together but only one codes and the other reviews (and </a:t>
            </a:r>
            <a:r>
              <a:rPr lang="en-GB" sz="1200" kern="1200" err="1">
                <a:solidFill>
                  <a:schemeClr val="tx1"/>
                </a:solidFill>
                <a:effectLst/>
                <a:latin typeface="Arial" pitchFamily="34" charset="0"/>
                <a:ea typeface="+mn-ea"/>
                <a:cs typeface="Arial" pitchFamily="34" charset="0"/>
              </a:rPr>
              <a:t>viceversa</a:t>
            </a:r>
            <a:r>
              <a:rPr lang="en-GB" sz="1200" kern="1200">
                <a:solidFill>
                  <a:schemeClr val="tx1"/>
                </a:solidFill>
                <a:effectLst/>
                <a:latin typeface="Arial" pitchFamily="34" charset="0"/>
                <a:ea typeface="+mn-ea"/>
                <a:cs typeface="Arial" pitchFamily="34" charset="0"/>
              </a:rPr>
              <a:t>).</a:t>
            </a:r>
          </a:p>
          <a:p>
            <a:r>
              <a:rPr lang="en-GB" sz="1200" b="1"/>
              <a:t>2001 </a:t>
            </a:r>
            <a:r>
              <a:rPr lang="en-GB" sz="1200" b="0"/>
              <a:t>see manifesto slides</a:t>
            </a:r>
          </a:p>
          <a:p>
            <a:r>
              <a:rPr lang="en-GB" sz="1200" b="1"/>
              <a:t>2003 </a:t>
            </a:r>
            <a:r>
              <a:rPr lang="en-GB" sz="1200" b="0"/>
              <a:t>Lean</a:t>
            </a:r>
            <a:r>
              <a:rPr lang="en-GB" sz="1200" b="0" baseline="0"/>
              <a:t> software development is the IT version of the manufacturing lean approach. This is based on the concepts developed by Toyota in the 1940’s (waste elimination, WIP, </a:t>
            </a:r>
            <a:r>
              <a:rPr lang="en-GB" sz="1200" b="0" baseline="0" err="1"/>
              <a:t>Jidoka</a:t>
            </a:r>
            <a:r>
              <a:rPr lang="en-GB" sz="1200" b="0" baseline="0"/>
              <a:t>, Visual Boards etc…).</a:t>
            </a:r>
          </a:p>
          <a:p>
            <a:r>
              <a:rPr lang="en-GB" sz="1200" b="1" baseline="0"/>
              <a:t>2006 </a:t>
            </a:r>
            <a:r>
              <a:rPr lang="en-GB" sz="1200" b="0" baseline="0"/>
              <a:t>DAD (Disciplined Agile Delivery) by Scott Ambler and Mark Lines</a:t>
            </a:r>
            <a:endParaRPr lang="en-GB" sz="1200" b="1" baseline="0"/>
          </a:p>
          <a:p>
            <a:r>
              <a:rPr lang="en-GB" sz="1200" b="1" baseline="0"/>
              <a:t>2011 </a:t>
            </a:r>
            <a:r>
              <a:rPr lang="en-GB" sz="1200" b="0" baseline="0" err="1"/>
              <a:t>SAFe</a:t>
            </a:r>
            <a:r>
              <a:rPr lang="en-GB" sz="1200" b="0" baseline="0"/>
              <a:t> by Leffingwell to describe the application of the Agile approach to large-scale implementations/programmes. The latest version has been launched in Jun, 2017.  Compare </a:t>
            </a:r>
            <a:r>
              <a:rPr lang="en-GB" sz="1200" b="0" baseline="0" err="1"/>
              <a:t>LeSS</a:t>
            </a:r>
            <a:r>
              <a:rPr lang="en-GB" sz="1200" b="0" baseline="0"/>
              <a:t> and </a:t>
            </a:r>
            <a:r>
              <a:rPr lang="en-GB" sz="1200" b="0" baseline="0" err="1"/>
              <a:t>SAFe</a:t>
            </a:r>
            <a:r>
              <a:rPr lang="en-GB" sz="1200" b="0" baseline="0"/>
              <a:t>.</a:t>
            </a:r>
            <a:endParaRPr lang="en-GB" sz="1200" b="1"/>
          </a:p>
          <a:p>
            <a:r>
              <a:rPr lang="en-GB" sz="1200" b="1" baseline="0"/>
              <a:t>2013 </a:t>
            </a:r>
            <a:r>
              <a:rPr lang="en-GB" sz="1200" b="0" baseline="0"/>
              <a:t>Large Scale Scrum better known as </a:t>
            </a:r>
            <a:r>
              <a:rPr lang="en-GB" sz="1200" b="0" baseline="0" err="1"/>
              <a:t>LeSS</a:t>
            </a:r>
            <a:r>
              <a:rPr lang="en-GB" sz="1200" b="0" baseline="0"/>
              <a:t> launches in 2013 (Craig </a:t>
            </a:r>
            <a:r>
              <a:rPr lang="en-GB" sz="1200" b="0" baseline="0" err="1"/>
              <a:t>Larman</a:t>
            </a:r>
            <a:r>
              <a:rPr lang="en-GB" sz="1200" b="0" baseline="0"/>
              <a:t> and Bas </a:t>
            </a:r>
            <a:r>
              <a:rPr lang="en-GB" sz="1200" b="0" baseline="0" err="1"/>
              <a:t>Vodde</a:t>
            </a:r>
            <a:r>
              <a:rPr lang="en-GB" sz="1200" b="0" baseline="0"/>
              <a:t>).</a:t>
            </a:r>
            <a:endParaRPr lang="en-GB" sz="1200" b="0"/>
          </a:p>
          <a:p>
            <a:endParaRPr lang="en-GB"/>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751FE6-D4B1-FC40-9933-C6F402DDAA5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7021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Ask participants to self-</a:t>
            </a:r>
            <a:r>
              <a:rPr lang="en-US" sz="1200" b="0" i="0" kern="1200" err="1">
                <a:solidFill>
                  <a:schemeClr val="tx1"/>
                </a:solidFill>
                <a:effectLst/>
                <a:latin typeface="+mn-lt"/>
                <a:ea typeface="+mn-ea"/>
                <a:cs typeface="+mn-cs"/>
              </a:rPr>
              <a:t>organise</a:t>
            </a:r>
            <a:r>
              <a:rPr lang="en-US" sz="1200" b="0" i="0" kern="1200">
                <a:solidFill>
                  <a:schemeClr val="tx1"/>
                </a:solidFill>
                <a:effectLst/>
                <a:latin typeface="+mn-lt"/>
                <a:ea typeface="+mn-ea"/>
                <a:cs typeface="+mn-cs"/>
              </a:rPr>
              <a:t> from zero-knowledge (point to left side wall of room) to skill master guru (right side wall of room). It gets them</a:t>
            </a:r>
          </a:p>
          <a:p>
            <a:r>
              <a:rPr lang="en-US" sz="1200" b="0" i="0" kern="1200">
                <a:solidFill>
                  <a:schemeClr val="tx1"/>
                </a:solidFill>
                <a:effectLst/>
                <a:latin typeface="+mn-lt"/>
                <a:ea typeface="+mn-ea"/>
                <a:cs typeface="+mn-cs"/>
              </a:rPr>
              <a:t>on their feet chatting/laughing/ comparing notes on skills </a:t>
            </a:r>
          </a:p>
          <a:p>
            <a:r>
              <a:rPr lang="en-US" sz="1200" b="0" i="0" kern="1200">
                <a:solidFill>
                  <a:schemeClr val="tx1"/>
                </a:solidFill>
                <a:effectLst/>
                <a:latin typeface="+mn-lt"/>
                <a:ea typeface="+mn-ea"/>
                <a:cs typeface="+mn-cs"/>
              </a:rPr>
              <a:t>Faculty can then have some fun interviewing, say, 3 people at the beginner, intermediate &amp; advanced level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Beginner &gt; What do you think agile teams do differently from other teams (they normally know more than they had thought)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Intermediate &gt; What training or experience or client engagements thought you most (highlights what is useful to others)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Advanced &gt; Why </a:t>
            </a:r>
            <a:r>
              <a:rPr lang="en-US" sz="1200" b="0" i="0" kern="1200" err="1">
                <a:solidFill>
                  <a:schemeClr val="tx1"/>
                </a:solidFill>
                <a:effectLst/>
                <a:latin typeface="+mn-lt"/>
                <a:ea typeface="+mn-ea"/>
                <a:cs typeface="+mn-cs"/>
              </a:rPr>
              <a:t>ain't</a:t>
            </a:r>
            <a:r>
              <a:rPr lang="en-US" sz="1200" b="0" i="0" kern="1200">
                <a:solidFill>
                  <a:schemeClr val="tx1"/>
                </a:solidFill>
                <a:effectLst/>
                <a:latin typeface="+mn-lt"/>
                <a:ea typeface="+mn-ea"/>
                <a:cs typeface="+mn-cs"/>
              </a:rPr>
              <a:t> you teaching this course!!  </a:t>
            </a:r>
          </a:p>
          <a:p>
            <a:r>
              <a:rPr lang="en-US" sz="1200" b="0" i="0" kern="1200">
                <a:solidFill>
                  <a:schemeClr val="tx1"/>
                </a:solidFill>
                <a:effectLst/>
                <a:latin typeface="+mn-lt"/>
                <a:ea typeface="+mn-ea"/>
                <a:cs typeface="+mn-cs"/>
              </a:rPr>
              <a:t>[Don't use back of class to front of class; as you don't want to be placing anyone metaphorically at the back of the class]</a:t>
            </a:r>
          </a:p>
          <a:p>
            <a:endParaRPr lang="en-US"/>
          </a:p>
          <a:p>
            <a:endParaRPr lang="en-US"/>
          </a:p>
          <a:p>
            <a:r>
              <a:rPr lang="en-US"/>
              <a:t>Comment on the variety of experience in the room. </a:t>
            </a:r>
          </a:p>
          <a:p>
            <a:pPr marL="171450" indent="-171450">
              <a:buFont typeface="Arial" panose="020B0604020202020204" pitchFamily="34" charset="0"/>
              <a:buChar char="•"/>
            </a:pPr>
            <a:r>
              <a:rPr lang="en-US"/>
              <a:t>Ask experts to share their experiences and help others along throughout the session. </a:t>
            </a:r>
          </a:p>
          <a:p>
            <a:pPr marL="171450" indent="-171450">
              <a:buFont typeface="Arial" panose="020B0604020202020204" pitchFamily="34" charset="0"/>
              <a:buChar char="•"/>
            </a:pPr>
            <a:r>
              <a:rPr lang="en-US"/>
              <a:t>Encourage novices to ask questions. This is a safe space—we were all novices at some point and were helped along by others. Questions will help others who are maybe too shy to ask and experts get to practice articulating their understanding. </a:t>
            </a:r>
          </a:p>
        </p:txBody>
      </p:sp>
      <p:sp>
        <p:nvSpPr>
          <p:cNvPr id="4" name="Slide Number Placeholder 3"/>
          <p:cNvSpPr>
            <a:spLocks noGrp="1"/>
          </p:cNvSpPr>
          <p:nvPr>
            <p:ph type="sldNum" sz="quarter" idx="5"/>
          </p:nvPr>
        </p:nvSpPr>
        <p:spPr/>
        <p:txBody>
          <a:bodyPr/>
          <a:lstStyle/>
          <a:p>
            <a:fld id="{98751FE6-D4B1-FC40-9933-C6F402DDAA5E}" type="slidenum">
              <a:rPr lang="en-US" smtClean="0"/>
              <a:t>2</a:t>
            </a:fld>
            <a:endParaRPr lang="en-US"/>
          </a:p>
        </p:txBody>
      </p:sp>
    </p:spTree>
    <p:extLst>
      <p:ext uri="{BB962C8B-B14F-4D97-AF65-F5344CB8AC3E}">
        <p14:creationId xmlns:p14="http://schemas.microsoft.com/office/powerpoint/2010/main" val="3841728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Ask participants to self-</a:t>
            </a:r>
            <a:r>
              <a:rPr lang="en-US" sz="1200" b="0" i="0" kern="1200" err="1">
                <a:solidFill>
                  <a:schemeClr val="tx1"/>
                </a:solidFill>
                <a:effectLst/>
                <a:latin typeface="+mn-lt"/>
                <a:ea typeface="+mn-ea"/>
                <a:cs typeface="+mn-cs"/>
              </a:rPr>
              <a:t>organise</a:t>
            </a:r>
            <a:r>
              <a:rPr lang="en-US" sz="1200" b="0" i="0" kern="1200">
                <a:solidFill>
                  <a:schemeClr val="tx1"/>
                </a:solidFill>
                <a:effectLst/>
                <a:latin typeface="+mn-lt"/>
                <a:ea typeface="+mn-ea"/>
                <a:cs typeface="+mn-cs"/>
              </a:rPr>
              <a:t> from zero-knowledge (point to left side wall of room) to skill master guru (right side wall of room). It gets them</a:t>
            </a:r>
          </a:p>
          <a:p>
            <a:r>
              <a:rPr lang="en-US" sz="1200" b="0" i="0" kern="1200">
                <a:solidFill>
                  <a:schemeClr val="tx1"/>
                </a:solidFill>
                <a:effectLst/>
                <a:latin typeface="+mn-lt"/>
                <a:ea typeface="+mn-ea"/>
                <a:cs typeface="+mn-cs"/>
              </a:rPr>
              <a:t>on their feet chatting/laughing/ comparing notes on skills </a:t>
            </a:r>
          </a:p>
          <a:p>
            <a:r>
              <a:rPr lang="en-US" sz="1200" b="0" i="0" kern="1200">
                <a:solidFill>
                  <a:schemeClr val="tx1"/>
                </a:solidFill>
                <a:effectLst/>
                <a:latin typeface="+mn-lt"/>
                <a:ea typeface="+mn-ea"/>
                <a:cs typeface="+mn-cs"/>
              </a:rPr>
              <a:t>Faculty can then have some fun interviewing, say, 3 people at the beginner, intermediate &amp; advanced level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Beginner &gt; What do you think agile teams do differently from other teams (they normally know more than they had thought)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Intermediate &gt; What training or experience or client engagements thought you most (highlights what is useful to others)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Advanced &gt; Why </a:t>
            </a:r>
            <a:r>
              <a:rPr lang="en-US" sz="1200" b="0" i="0" kern="1200" err="1">
                <a:solidFill>
                  <a:schemeClr val="tx1"/>
                </a:solidFill>
                <a:effectLst/>
                <a:latin typeface="+mn-lt"/>
                <a:ea typeface="+mn-ea"/>
                <a:cs typeface="+mn-cs"/>
              </a:rPr>
              <a:t>ain't</a:t>
            </a:r>
            <a:r>
              <a:rPr lang="en-US" sz="1200" b="0" i="0" kern="1200">
                <a:solidFill>
                  <a:schemeClr val="tx1"/>
                </a:solidFill>
                <a:effectLst/>
                <a:latin typeface="+mn-lt"/>
                <a:ea typeface="+mn-ea"/>
                <a:cs typeface="+mn-cs"/>
              </a:rPr>
              <a:t> you teaching this course!!  </a:t>
            </a:r>
          </a:p>
          <a:p>
            <a:r>
              <a:rPr lang="en-US" sz="1200" b="0" i="0" kern="1200">
                <a:solidFill>
                  <a:schemeClr val="tx1"/>
                </a:solidFill>
                <a:effectLst/>
                <a:latin typeface="+mn-lt"/>
                <a:ea typeface="+mn-ea"/>
                <a:cs typeface="+mn-cs"/>
              </a:rPr>
              <a:t>[Don't use back of class to front of class; as you don't want to be placing anyone metaphorically at the back of the class]</a:t>
            </a:r>
          </a:p>
          <a:p>
            <a:endParaRPr lang="en-US"/>
          </a:p>
          <a:p>
            <a:endParaRPr lang="en-US"/>
          </a:p>
          <a:p>
            <a:r>
              <a:rPr lang="en-US"/>
              <a:t>Comment on the variety of experience in the room. </a:t>
            </a:r>
          </a:p>
          <a:p>
            <a:pPr marL="171450" indent="-171450">
              <a:buFont typeface="Arial" panose="020B0604020202020204" pitchFamily="34" charset="0"/>
              <a:buChar char="•"/>
            </a:pPr>
            <a:r>
              <a:rPr lang="en-US"/>
              <a:t>Ask experts to share their experiences and help others along throughout the session. </a:t>
            </a:r>
          </a:p>
          <a:p>
            <a:pPr marL="171450" indent="-171450">
              <a:buFont typeface="Arial" panose="020B0604020202020204" pitchFamily="34" charset="0"/>
              <a:buChar char="•"/>
            </a:pPr>
            <a:r>
              <a:rPr lang="en-US"/>
              <a:t>Encourage novices to ask questions. This is a safe space—we were all novices at some point and were helped along by others. Questions will help others who are maybe too shy to ask and experts get to practice articulating their understanding. </a:t>
            </a:r>
          </a:p>
        </p:txBody>
      </p:sp>
      <p:sp>
        <p:nvSpPr>
          <p:cNvPr id="4" name="Slide Number Placeholder 3"/>
          <p:cNvSpPr>
            <a:spLocks noGrp="1"/>
          </p:cNvSpPr>
          <p:nvPr>
            <p:ph type="sldNum" sz="quarter" idx="5"/>
          </p:nvPr>
        </p:nvSpPr>
        <p:spPr/>
        <p:txBody>
          <a:bodyPr/>
          <a:lstStyle/>
          <a:p>
            <a:fld id="{98751FE6-D4B1-FC40-9933-C6F402DDAA5E}" type="slidenum">
              <a:rPr lang="en-US" smtClean="0"/>
              <a:t>3</a:t>
            </a:fld>
            <a:endParaRPr lang="en-US"/>
          </a:p>
        </p:txBody>
      </p:sp>
    </p:spTree>
    <p:extLst>
      <p:ext uri="{BB962C8B-B14F-4D97-AF65-F5344CB8AC3E}">
        <p14:creationId xmlns:p14="http://schemas.microsoft.com/office/powerpoint/2010/main" val="2497060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a:extLst>
              <a:ext uri="{FF2B5EF4-FFF2-40B4-BE49-F238E27FC236}">
                <a16:creationId xmlns:a16="http://schemas.microsoft.com/office/drawing/2014/main" id="{8B9CC431-2D19-44D4-A610-9D88C48BFAB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60670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Share the Agenda</a:t>
            </a:r>
          </a:p>
        </p:txBody>
      </p:sp>
      <p:sp>
        <p:nvSpPr>
          <p:cNvPr id="4" name="Slide Number Placeholder 3"/>
          <p:cNvSpPr>
            <a:spLocks noGrp="1"/>
          </p:cNvSpPr>
          <p:nvPr>
            <p:ph type="sldNum" sz="quarter" idx="5"/>
          </p:nvPr>
        </p:nvSpPr>
        <p:spPr/>
        <p:txBody>
          <a:bodyPr/>
          <a:lstStyle/>
          <a:p>
            <a:fld id="{98751FE6-D4B1-FC40-9933-C6F402DDAA5E}" type="slidenum">
              <a:rPr lang="en-US" smtClean="0"/>
              <a:t>5</a:t>
            </a:fld>
            <a:endParaRPr lang="en-US"/>
          </a:p>
        </p:txBody>
      </p:sp>
    </p:spTree>
    <p:extLst>
      <p:ext uri="{BB962C8B-B14F-4D97-AF65-F5344CB8AC3E}">
        <p14:creationId xmlns:p14="http://schemas.microsoft.com/office/powerpoint/2010/main" val="1858878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157E0A-F321-48DC-AF94-681D4DCF344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7239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751FE6-D4B1-FC40-9933-C6F402DDAA5E}" type="slidenum">
              <a:rPr lang="en-US" smtClean="0"/>
              <a:t>7</a:t>
            </a:fld>
            <a:endParaRPr lang="en-US"/>
          </a:p>
        </p:txBody>
      </p:sp>
    </p:spTree>
    <p:extLst>
      <p:ext uri="{BB962C8B-B14F-4D97-AF65-F5344CB8AC3E}">
        <p14:creationId xmlns:p14="http://schemas.microsoft.com/office/powerpoint/2010/main" val="1238330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image" Target="../media/image9.jpeg"/><Relationship Id="rId16"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no headlin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4F9AC08D-23A9-440E-BCB9-AA1E9877CC38}" type="slidenum">
              <a:rPr lang="en-US" smtClean="0"/>
              <a:pPr/>
              <a:t>‹#›</a:t>
            </a:fld>
            <a:endParaRPr lang="en-US"/>
          </a:p>
        </p:txBody>
      </p:sp>
      <p:sp>
        <p:nvSpPr>
          <p:cNvPr id="4" name="TextBox 3">
            <a:extLst>
              <a:ext uri="{FF2B5EF4-FFF2-40B4-BE49-F238E27FC236}">
                <a16:creationId xmlns:a16="http://schemas.microsoft.com/office/drawing/2014/main" id="{5ABBA74C-79AA-F448-A0B5-E09004AFB68D}"/>
              </a:ext>
            </a:extLst>
          </p:cNvPr>
          <p:cNvSpPr txBox="1"/>
          <p:nvPr userDrawn="1"/>
        </p:nvSpPr>
        <p:spPr>
          <a:xfrm>
            <a:off x="7963593" y="6430328"/>
            <a:ext cx="3054927" cy="153888"/>
          </a:xfrm>
          <a:prstGeom prst="rect">
            <a:avLst/>
          </a:prstGeom>
          <a:noFill/>
        </p:spPr>
        <p:txBody>
          <a:bodyPr wrap="square" lIns="0" tIns="0" rIns="0" bIns="45720" rtlCol="0">
            <a:spAutoFit/>
          </a:bodyPr>
          <a:lstStyle/>
          <a:p>
            <a:pPr algn="r"/>
            <a:r>
              <a:rPr lang="en-US" sz="700" kern="1200">
                <a:solidFill>
                  <a:srgbClr val="27262D"/>
                </a:solidFill>
                <a:latin typeface="+mn-lt"/>
                <a:ea typeface="+mn-ea"/>
                <a:cs typeface="+mn-cs"/>
              </a:rPr>
              <a:t>Copyright © 2020 Accenture. All rights reserved.</a:t>
            </a:r>
          </a:p>
        </p:txBody>
      </p:sp>
      <p:sp>
        <p:nvSpPr>
          <p:cNvPr id="5" name="Title Placeholder 1">
            <a:extLst>
              <a:ext uri="{FF2B5EF4-FFF2-40B4-BE49-F238E27FC236}">
                <a16:creationId xmlns:a16="http://schemas.microsoft.com/office/drawing/2014/main" id="{78FD20F8-623F-FE4F-90EB-566F606F2ED7}"/>
              </a:ext>
            </a:extLst>
          </p:cNvPr>
          <p:cNvSpPr>
            <a:spLocks noGrp="1"/>
          </p:cNvSpPr>
          <p:nvPr>
            <p:ph type="title"/>
          </p:nvPr>
        </p:nvSpPr>
        <p:spPr>
          <a:xfrm>
            <a:off x="620486" y="468086"/>
            <a:ext cx="10961914" cy="1080296"/>
          </a:xfrm>
          <a:prstGeom prst="rect">
            <a:avLst/>
          </a:prstGeom>
        </p:spPr>
        <p:txBody>
          <a:bodyPr vert="horz" lIns="0" tIns="45720" rIns="0" bIns="0" rtlCol="0" anchor="t" anchorCtr="0">
            <a:spAutoFit/>
          </a:bodyPr>
          <a:lstStyle/>
          <a:p>
            <a:r>
              <a:rPr lang="en-US"/>
              <a:t>Slide title lorem ipsum</a:t>
            </a:r>
            <a:br>
              <a:rPr lang="en-US"/>
            </a:br>
            <a:r>
              <a:rPr lang="en-US"/>
              <a:t>possibly on two lines – 48pt</a:t>
            </a:r>
          </a:p>
        </p:txBody>
      </p:sp>
      <p:sp>
        <p:nvSpPr>
          <p:cNvPr id="8" name="Text Placeholder 2">
            <a:extLst>
              <a:ext uri="{FF2B5EF4-FFF2-40B4-BE49-F238E27FC236}">
                <a16:creationId xmlns:a16="http://schemas.microsoft.com/office/drawing/2014/main" id="{BB3EF18B-F85A-D148-8449-E4D4774C3368}"/>
              </a:ext>
            </a:extLst>
          </p:cNvPr>
          <p:cNvSpPr>
            <a:spLocks noGrp="1"/>
          </p:cNvSpPr>
          <p:nvPr>
            <p:ph idx="1"/>
          </p:nvPr>
        </p:nvSpPr>
        <p:spPr>
          <a:xfrm>
            <a:off x="620486" y="1865870"/>
            <a:ext cx="10961914" cy="4192030"/>
          </a:xfrm>
          <a:prstGeom prst="rect">
            <a:avLst/>
          </a:prstGeom>
        </p:spPr>
        <p:txBody>
          <a:bodyPr vert="horz" lIns="0" tIns="45720" rIns="0" bIns="0" rtlCol="0">
            <a:normAutofit/>
          </a:bodyPr>
          <a:lstStyle/>
          <a:p>
            <a:pPr lvl="0"/>
            <a:r>
              <a:rPr lang="en-US"/>
              <a:t>Small Headlines – 32pt</a:t>
            </a:r>
          </a:p>
          <a:p>
            <a:pPr lvl="1"/>
            <a:r>
              <a:rPr lang="en-US"/>
              <a:t>Highlighted text – 16pt</a:t>
            </a:r>
          </a:p>
          <a:p>
            <a:pPr lvl="2"/>
            <a:r>
              <a:rPr lang="en-US"/>
              <a:t>Paragraph text – 16pt</a:t>
            </a:r>
          </a:p>
          <a:p>
            <a:pPr lvl="3"/>
            <a:r>
              <a:rPr lang="en-US"/>
              <a:t>Bullet level one</a:t>
            </a:r>
          </a:p>
          <a:p>
            <a:pPr lvl="4"/>
            <a:r>
              <a:rPr lang="en-US"/>
              <a:t>Bullet level two</a:t>
            </a:r>
          </a:p>
          <a:p>
            <a:pPr lvl="5"/>
            <a:r>
              <a:rPr lang="en-US"/>
              <a:t>Bullet level three</a:t>
            </a:r>
          </a:p>
          <a:p>
            <a:pPr lvl="6"/>
            <a:r>
              <a:rPr lang="en-US"/>
              <a:t>Tiny headlines – 12pt</a:t>
            </a:r>
          </a:p>
          <a:p>
            <a:pPr lvl="7"/>
            <a:r>
              <a:rPr lang="en-US"/>
              <a:t>Footnotes – 7pt</a:t>
            </a:r>
          </a:p>
          <a:p>
            <a:pPr lvl="7"/>
            <a:endParaRPr lang="en-US"/>
          </a:p>
          <a:p>
            <a:pPr lvl="8"/>
            <a:r>
              <a:rPr lang="en-US"/>
              <a:t>XL Takeaways – 80pt</a:t>
            </a:r>
          </a:p>
        </p:txBody>
      </p:sp>
    </p:spTree>
    <p:extLst>
      <p:ext uri="{BB962C8B-B14F-4D97-AF65-F5344CB8AC3E}">
        <p14:creationId xmlns:p14="http://schemas.microsoft.com/office/powerpoint/2010/main" val="3967410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1 column full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6FB5942-107E-E044-8E3A-2EEA5823B18A}"/>
              </a:ext>
            </a:extLst>
          </p:cNvPr>
          <p:cNvSpPr>
            <a:spLocks noGrp="1"/>
          </p:cNvSpPr>
          <p:nvPr>
            <p:ph type="pic" sz="quarter" idx="24"/>
          </p:nvPr>
        </p:nvSpPr>
        <p:spPr>
          <a:xfrm>
            <a:off x="0" y="0"/>
            <a:ext cx="12192000" cy="6858000"/>
          </a:xfrm>
          <a:prstGeom prst="rect">
            <a:avLst/>
          </a:prstGeom>
          <a:solidFill>
            <a:schemeClr val="accent5">
              <a:lumMod val="20000"/>
              <a:lumOff val="80000"/>
            </a:schemeClr>
          </a:solidFill>
        </p:spPr>
        <p:txBody>
          <a:bodyPr/>
          <a:lstStyle/>
          <a:p>
            <a:endParaRPr lang="en-US"/>
          </a:p>
        </p:txBody>
      </p:sp>
      <p:sp>
        <p:nvSpPr>
          <p:cNvPr id="5" name="Slide Number Placeholder 4">
            <a:extLst>
              <a:ext uri="{FF2B5EF4-FFF2-40B4-BE49-F238E27FC236}">
                <a16:creationId xmlns:a16="http://schemas.microsoft.com/office/drawing/2014/main" id="{3E947195-0934-3741-B1EB-A6C7C3BF1E02}"/>
              </a:ext>
            </a:extLst>
          </p:cNvPr>
          <p:cNvSpPr>
            <a:spLocks noGrp="1"/>
          </p:cNvSpPr>
          <p:nvPr>
            <p:ph type="sldNum" sz="quarter" idx="26"/>
          </p:nvPr>
        </p:nvSpPr>
        <p:spPr/>
        <p:txBody>
          <a:bodyPr/>
          <a:lstStyle/>
          <a:p>
            <a:fld id="{71B882E3-AA57-DB47-B7F5-4E115F25E2D7}" type="slidenum">
              <a:rPr lang="en-US" smtClean="0"/>
              <a:pPr/>
              <a:t>‹#›</a:t>
            </a:fld>
            <a:endParaRPr lang="en-US"/>
          </a:p>
        </p:txBody>
      </p:sp>
      <p:sp>
        <p:nvSpPr>
          <p:cNvPr id="3" name="Footer Placeholder 2">
            <a:extLst>
              <a:ext uri="{FF2B5EF4-FFF2-40B4-BE49-F238E27FC236}">
                <a16:creationId xmlns:a16="http://schemas.microsoft.com/office/drawing/2014/main" id="{D9C9987B-E072-F14C-BD2D-FB68C79B7211}"/>
              </a:ext>
            </a:extLst>
          </p:cNvPr>
          <p:cNvSpPr>
            <a:spLocks noGrp="1"/>
          </p:cNvSpPr>
          <p:nvPr>
            <p:ph type="ftr" sz="quarter" idx="27"/>
          </p:nvPr>
        </p:nvSpPr>
        <p:spPr/>
        <p:txBody>
          <a:bodyPr/>
          <a:lstStyle/>
          <a:p>
            <a:r>
              <a:rPr lang="en-US"/>
              <a:t>Copyright © 2020 Accenture. All rights reserved.</a:t>
            </a:r>
          </a:p>
        </p:txBody>
      </p:sp>
    </p:spTree>
    <p:extLst>
      <p:ext uri="{BB962C8B-B14F-4D97-AF65-F5344CB8AC3E}">
        <p14:creationId xmlns:p14="http://schemas.microsoft.com/office/powerpoint/2010/main" val="163074025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hort Headline Only">
    <p:spTree>
      <p:nvGrpSpPr>
        <p:cNvPr id="1" name=""/>
        <p:cNvGrpSpPr/>
        <p:nvPr/>
      </p:nvGrpSpPr>
      <p:grpSpPr>
        <a:xfrm>
          <a:off x="0" y="0"/>
          <a:ext cx="0" cy="0"/>
          <a:chOff x="0" y="0"/>
          <a:chExt cx="0" cy="0"/>
        </a:xfrm>
      </p:grpSpPr>
      <p:sp>
        <p:nvSpPr>
          <p:cNvPr id="11" name="Title 10"/>
          <p:cNvSpPr>
            <a:spLocks noGrp="1"/>
          </p:cNvSpPr>
          <p:nvPr>
            <p:ph type="title"/>
          </p:nvPr>
        </p:nvSpPr>
        <p:spPr>
          <a:xfrm>
            <a:off x="381000" y="381002"/>
            <a:ext cx="5715000" cy="990601"/>
          </a:xfrm>
        </p:spPr>
        <p:txBody>
          <a:bodyPr>
            <a:noAutofit/>
          </a:bodyPr>
          <a:lstStyle/>
          <a:p>
            <a:r>
              <a:rPr lang="en-US"/>
              <a:t>Click to edit Master title style</a:t>
            </a:r>
          </a:p>
        </p:txBody>
      </p:sp>
    </p:spTree>
    <p:extLst>
      <p:ext uri="{BB962C8B-B14F-4D97-AF65-F5344CB8AC3E}">
        <p14:creationId xmlns:p14="http://schemas.microsoft.com/office/powerpoint/2010/main" val="266574085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Long Headline and 1 Column">
    <p:spTree>
      <p:nvGrpSpPr>
        <p:cNvPr id="1" name=""/>
        <p:cNvGrpSpPr/>
        <p:nvPr/>
      </p:nvGrpSpPr>
      <p:grpSpPr>
        <a:xfrm>
          <a:off x="0" y="0"/>
          <a:ext cx="0" cy="0"/>
          <a:chOff x="0" y="0"/>
          <a:chExt cx="0" cy="0"/>
        </a:xfrm>
      </p:grpSpPr>
      <p:sp>
        <p:nvSpPr>
          <p:cNvPr id="6" name="Content Placeholder 5"/>
          <p:cNvSpPr>
            <a:spLocks noGrp="1"/>
          </p:cNvSpPr>
          <p:nvPr>
            <p:ph sz="quarter" idx="18"/>
          </p:nvPr>
        </p:nvSpPr>
        <p:spPr>
          <a:xfrm>
            <a:off x="381002" y="1828804"/>
            <a:ext cx="8572500" cy="4689475"/>
          </a:xfrm>
        </p:spPr>
        <p:txBody>
          <a:bodyPr/>
          <a:lstStyle>
            <a:lvl3pPr marL="514017" indent="-230039">
              <a:buFont typeface="Graphik" panose="020B0503030202060203" pitchFamily="34" charset="0"/>
              <a:buChar char="–"/>
              <a:defRPr/>
            </a:lvl3pPr>
            <a:lvl5pPr marL="856694" indent="-177685">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11" name="Title 10"/>
          <p:cNvSpPr>
            <a:spLocks noGrp="1"/>
          </p:cNvSpPr>
          <p:nvPr>
            <p:ph type="title"/>
          </p:nvPr>
        </p:nvSpPr>
        <p:spPr>
          <a:xfrm>
            <a:off x="381002" y="381003"/>
            <a:ext cx="9949249" cy="1295401"/>
          </a:xfrm>
        </p:spPr>
        <p:txBody>
          <a:bodyPr>
            <a:noAutofit/>
          </a:bodyPr>
          <a:lstStyle>
            <a:lvl1pPr>
              <a:defRPr b="0"/>
            </a:lvl1pPr>
          </a:lstStyle>
          <a:p>
            <a:r>
              <a:rPr lang="en-US"/>
              <a:t>Click to edit Master title style</a:t>
            </a:r>
          </a:p>
        </p:txBody>
      </p:sp>
    </p:spTree>
    <p:extLst>
      <p:ext uri="{BB962C8B-B14F-4D97-AF65-F5344CB8AC3E}">
        <p14:creationId xmlns:p14="http://schemas.microsoft.com/office/powerpoint/2010/main" val="172260101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Long Headline and 2 Columns">
    <p:spTree>
      <p:nvGrpSpPr>
        <p:cNvPr id="1" name=""/>
        <p:cNvGrpSpPr/>
        <p:nvPr/>
      </p:nvGrpSpPr>
      <p:grpSpPr>
        <a:xfrm>
          <a:off x="0" y="0"/>
          <a:ext cx="0" cy="0"/>
          <a:chOff x="0" y="0"/>
          <a:chExt cx="0" cy="0"/>
        </a:xfrm>
      </p:grpSpPr>
      <p:sp>
        <p:nvSpPr>
          <p:cNvPr id="6" name="Content Placeholder 5"/>
          <p:cNvSpPr>
            <a:spLocks noGrp="1"/>
          </p:cNvSpPr>
          <p:nvPr>
            <p:ph sz="quarter" idx="18"/>
          </p:nvPr>
        </p:nvSpPr>
        <p:spPr>
          <a:xfrm>
            <a:off x="381000" y="1828804"/>
            <a:ext cx="5715000" cy="4689475"/>
          </a:xfrm>
        </p:spPr>
        <p:txBody>
          <a:bodyPr>
            <a:normAutofit/>
          </a:bodyPr>
          <a:lstStyle>
            <a:lvl1pPr>
              <a:defRPr sz="2399"/>
            </a:lvl1pPr>
            <a:lvl2pPr>
              <a:spcAft>
                <a:spcPts val="1200"/>
              </a:spcAft>
              <a:defRPr sz="1999"/>
            </a:lvl2pPr>
            <a:lvl3pPr marL="514017" indent="-230039">
              <a:buFont typeface="Graphik" panose="020B0503030202060203" pitchFamily="34" charset="0"/>
              <a:buChar char="–"/>
              <a:defRPr sz="1599"/>
            </a:lvl3pPr>
            <a:lvl5pPr marL="856694" indent="-177685">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11" name="Title 10"/>
          <p:cNvSpPr>
            <a:spLocks noGrp="1"/>
          </p:cNvSpPr>
          <p:nvPr>
            <p:ph type="title"/>
          </p:nvPr>
        </p:nvSpPr>
        <p:spPr>
          <a:xfrm>
            <a:off x="381000" y="381002"/>
            <a:ext cx="10072816" cy="990601"/>
          </a:xfrm>
        </p:spPr>
        <p:txBody>
          <a:bodyPr>
            <a:noAutofit/>
          </a:bodyPr>
          <a:lstStyle>
            <a:lvl1pPr>
              <a:defRPr b="0"/>
            </a:lvl1pPr>
          </a:lstStyle>
          <a:p>
            <a:r>
              <a:rPr lang="en-US"/>
              <a:t>Click to edit Master title style</a:t>
            </a:r>
          </a:p>
        </p:txBody>
      </p:sp>
      <p:sp>
        <p:nvSpPr>
          <p:cNvPr id="8" name="Content Placeholder 5"/>
          <p:cNvSpPr>
            <a:spLocks noGrp="1"/>
          </p:cNvSpPr>
          <p:nvPr>
            <p:ph sz="quarter" idx="19"/>
          </p:nvPr>
        </p:nvSpPr>
        <p:spPr>
          <a:xfrm>
            <a:off x="6096000" y="1828804"/>
            <a:ext cx="5715000" cy="4689475"/>
          </a:xfrm>
        </p:spPr>
        <p:txBody>
          <a:bodyPr>
            <a:normAutofit/>
          </a:bodyPr>
          <a:lstStyle>
            <a:lvl1pPr>
              <a:defRPr sz="2399"/>
            </a:lvl1pPr>
            <a:lvl2pPr>
              <a:spcAft>
                <a:spcPts val="1200"/>
              </a:spcAft>
              <a:defRPr sz="1999"/>
            </a:lvl2pPr>
            <a:lvl3pPr marL="514017" indent="-230039">
              <a:buFont typeface="Graphik" panose="020B0503030202060203" pitchFamily="34" charset="0"/>
              <a:buChar char="–"/>
              <a:defRPr sz="1599"/>
            </a:lvl3pPr>
            <a:lvl5pPr marL="856694" indent="-177685">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3626358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Long Headline Only">
    <p:spTree>
      <p:nvGrpSpPr>
        <p:cNvPr id="1" name=""/>
        <p:cNvGrpSpPr/>
        <p:nvPr/>
      </p:nvGrpSpPr>
      <p:grpSpPr>
        <a:xfrm>
          <a:off x="0" y="0"/>
          <a:ext cx="0" cy="0"/>
          <a:chOff x="0" y="0"/>
          <a:chExt cx="0" cy="0"/>
        </a:xfrm>
      </p:grpSpPr>
      <p:sp>
        <p:nvSpPr>
          <p:cNvPr id="11" name="Title 10"/>
          <p:cNvSpPr>
            <a:spLocks noGrp="1"/>
          </p:cNvSpPr>
          <p:nvPr>
            <p:ph type="title"/>
          </p:nvPr>
        </p:nvSpPr>
        <p:spPr>
          <a:xfrm>
            <a:off x="381001" y="381003"/>
            <a:ext cx="9998676" cy="1295401"/>
          </a:xfrm>
        </p:spPr>
        <p:txBody>
          <a:bodyPr>
            <a:noAutofit/>
          </a:bodyPr>
          <a:lstStyle>
            <a:lvl1pPr>
              <a:defRPr b="0"/>
            </a:lvl1pPr>
          </a:lstStyle>
          <a:p>
            <a:r>
              <a:rPr lang="en-US"/>
              <a:t>Click to edit Master title style</a:t>
            </a:r>
          </a:p>
        </p:txBody>
      </p:sp>
    </p:spTree>
    <p:extLst>
      <p:ext uri="{BB962C8B-B14F-4D97-AF65-F5344CB8AC3E}">
        <p14:creationId xmlns:p14="http://schemas.microsoft.com/office/powerpoint/2010/main" val="167741015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Blank with footers">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275081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Divider: Black">
    <p:bg>
      <p:bgPr>
        <a:solidFill>
          <a:schemeClr val="accent6"/>
        </a:solidFill>
        <a:effectLst/>
      </p:bgPr>
    </p:bg>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984C359F-C1A8-4990-ADA4-C8B851042C3D}"/>
              </a:ext>
            </a:extLst>
          </p:cNvPr>
          <p:cNvSpPr>
            <a:spLocks noGrp="1"/>
          </p:cNvSpPr>
          <p:nvPr>
            <p:ph type="title" hasCustomPrompt="1"/>
          </p:nvPr>
        </p:nvSpPr>
        <p:spPr>
          <a:xfrm>
            <a:off x="334965" y="4515780"/>
            <a:ext cx="8561387" cy="1438734"/>
          </a:xfrm>
        </p:spPr>
        <p:txBody>
          <a:bodyPr tIns="198000" rIns="0" anchor="ctr">
            <a:spAutoFit/>
          </a:bodyPr>
          <a:lstStyle>
            <a:lvl1pPr>
              <a:lnSpc>
                <a:spcPct val="70000"/>
              </a:lnSpc>
              <a:defRPr sz="11493" cap="all" baseline="0">
                <a:solidFill>
                  <a:schemeClr val="tx1"/>
                </a:solidFill>
              </a:defRPr>
            </a:lvl1pPr>
          </a:lstStyle>
          <a:p>
            <a:r>
              <a:rPr lang="en-US"/>
              <a:t>divider</a:t>
            </a:r>
          </a:p>
        </p:txBody>
      </p:sp>
    </p:spTree>
    <p:extLst>
      <p:ext uri="{BB962C8B-B14F-4D97-AF65-F5344CB8AC3E}">
        <p14:creationId xmlns:p14="http://schemas.microsoft.com/office/powerpoint/2010/main" val="75579230"/>
      </p:ext>
    </p:extLst>
  </p:cSld>
  <p:clrMapOvr>
    <a:overrideClrMapping bg1="dk1" tx1="lt1" bg2="dk2" tx2="lt2" accent1="accent1" accent2="accent2" accent3="accent3" accent4="accent4" accent5="accent5" accent6="accent6" hlink="hlink" folHlink="folHlink"/>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ivider: Black">
    <p:bg>
      <p:bgPr>
        <a:solidFill>
          <a:srgbClr val="460073"/>
        </a:solidFill>
        <a:effectLst/>
      </p:bgPr>
    </p:bg>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984C359F-C1A8-4990-ADA4-C8B851042C3D}"/>
              </a:ext>
            </a:extLst>
          </p:cNvPr>
          <p:cNvSpPr>
            <a:spLocks noGrp="1"/>
          </p:cNvSpPr>
          <p:nvPr>
            <p:ph type="title" hasCustomPrompt="1"/>
          </p:nvPr>
        </p:nvSpPr>
        <p:spPr>
          <a:xfrm>
            <a:off x="334965" y="4515780"/>
            <a:ext cx="8561387" cy="1438734"/>
          </a:xfrm>
        </p:spPr>
        <p:txBody>
          <a:bodyPr tIns="198000" rIns="0" anchor="ctr">
            <a:spAutoFit/>
          </a:bodyPr>
          <a:lstStyle>
            <a:lvl1pPr>
              <a:lnSpc>
                <a:spcPct val="70000"/>
              </a:lnSpc>
              <a:defRPr sz="11493" cap="all" baseline="0">
                <a:solidFill>
                  <a:schemeClr val="tx1"/>
                </a:solidFill>
              </a:defRPr>
            </a:lvl1pPr>
          </a:lstStyle>
          <a:p>
            <a:r>
              <a:rPr lang="en-US"/>
              <a:t>divider</a:t>
            </a:r>
          </a:p>
        </p:txBody>
      </p:sp>
    </p:spTree>
    <p:extLst>
      <p:ext uri="{BB962C8B-B14F-4D97-AF65-F5344CB8AC3E}">
        <p14:creationId xmlns:p14="http://schemas.microsoft.com/office/powerpoint/2010/main" val="1781937837"/>
      </p:ext>
    </p:extLst>
  </p:cSld>
  <p:clrMapOvr>
    <a:overrideClrMapping bg1="dk1" tx1="lt1" bg2="dk2" tx2="lt2" accent1="accent1" accent2="accent2" accent3="accent3" accent4="accent4" accent5="accent5" accent6="accent6" hlink="hlink" folHlink="folHlink"/>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Divider: Black">
    <p:bg>
      <p:bgPr>
        <a:solidFill>
          <a:schemeClr val="accent3"/>
        </a:solidFill>
        <a:effectLst/>
      </p:bgPr>
    </p:bg>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984C359F-C1A8-4990-ADA4-C8B851042C3D}"/>
              </a:ext>
            </a:extLst>
          </p:cNvPr>
          <p:cNvSpPr>
            <a:spLocks noGrp="1"/>
          </p:cNvSpPr>
          <p:nvPr>
            <p:ph type="title" hasCustomPrompt="1"/>
          </p:nvPr>
        </p:nvSpPr>
        <p:spPr>
          <a:xfrm>
            <a:off x="334965" y="4515780"/>
            <a:ext cx="8561387" cy="1438734"/>
          </a:xfrm>
        </p:spPr>
        <p:txBody>
          <a:bodyPr tIns="198000" rIns="0" anchor="ctr">
            <a:spAutoFit/>
          </a:bodyPr>
          <a:lstStyle>
            <a:lvl1pPr>
              <a:lnSpc>
                <a:spcPct val="70000"/>
              </a:lnSpc>
              <a:defRPr sz="11493" cap="all" baseline="0">
                <a:solidFill>
                  <a:schemeClr val="tx1"/>
                </a:solidFill>
              </a:defRPr>
            </a:lvl1pPr>
          </a:lstStyle>
          <a:p>
            <a:r>
              <a:rPr lang="en-US"/>
              <a:t>divider</a:t>
            </a:r>
          </a:p>
        </p:txBody>
      </p:sp>
    </p:spTree>
    <p:extLst>
      <p:ext uri="{BB962C8B-B14F-4D97-AF65-F5344CB8AC3E}">
        <p14:creationId xmlns:p14="http://schemas.microsoft.com/office/powerpoint/2010/main" val="754830716"/>
      </p:ext>
    </p:extLst>
  </p:cSld>
  <p:clrMapOvr>
    <a:overrideClrMapping bg1="dk1" tx1="lt1" bg2="dk2" tx2="lt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7293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Slide A 1 Column">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9069EEA-9E70-8049-B31C-4D59E4B79272}"/>
              </a:ext>
            </a:extLst>
          </p:cNvPr>
          <p:cNvSpPr>
            <a:spLocks noGrp="1"/>
          </p:cNvSpPr>
          <p:nvPr>
            <p:ph type="sldNum" sz="quarter" idx="25"/>
          </p:nvPr>
        </p:nvSpPr>
        <p:spPr/>
        <p:txBody>
          <a:bodyPr/>
          <a:lstStyle/>
          <a:p>
            <a:fld id="{71B882E3-AA57-DB47-B7F5-4E115F25E2D7}" type="slidenum">
              <a:rPr lang="en-US" smtClean="0"/>
              <a:pPr/>
              <a:t>‹#›</a:t>
            </a:fld>
            <a:endParaRPr lang="en-US"/>
          </a:p>
        </p:txBody>
      </p:sp>
      <p:sp>
        <p:nvSpPr>
          <p:cNvPr id="9" name="Text Placeholder 4">
            <a:extLst>
              <a:ext uri="{FF2B5EF4-FFF2-40B4-BE49-F238E27FC236}">
                <a16:creationId xmlns:a16="http://schemas.microsoft.com/office/drawing/2014/main" id="{E4121E6E-6348-BE46-A541-2976E8F0E8CE}"/>
              </a:ext>
            </a:extLst>
          </p:cNvPr>
          <p:cNvSpPr>
            <a:spLocks noGrp="1"/>
          </p:cNvSpPr>
          <p:nvPr>
            <p:ph type="body" sz="quarter" idx="14" hasCustomPrompt="1"/>
          </p:nvPr>
        </p:nvSpPr>
        <p:spPr>
          <a:xfrm>
            <a:off x="609600" y="465076"/>
            <a:ext cx="10983684" cy="1152000"/>
          </a:xfrm>
          <a:prstGeom prst="rect">
            <a:avLst/>
          </a:prstGeom>
        </p:spPr>
        <p:txBody>
          <a:bodyPr lIns="0" tIns="0" rIns="0" bIns="0">
            <a:noAutofit/>
          </a:bodyPr>
          <a:lstStyle>
            <a:lvl1pPr>
              <a:lnSpc>
                <a:spcPct val="80000"/>
              </a:lnSpc>
              <a:defRPr sz="4800"/>
            </a:lvl1pPr>
          </a:lstStyle>
          <a:p>
            <a:pPr lvl="0"/>
            <a:r>
              <a:rPr lang="en-US"/>
              <a:t>Click to edit this Master title</a:t>
            </a:r>
            <a:endParaRPr lang="en-CR"/>
          </a:p>
        </p:txBody>
      </p:sp>
      <p:sp>
        <p:nvSpPr>
          <p:cNvPr id="13" name="Text Placeholder 6">
            <a:extLst>
              <a:ext uri="{FF2B5EF4-FFF2-40B4-BE49-F238E27FC236}">
                <a16:creationId xmlns:a16="http://schemas.microsoft.com/office/drawing/2014/main" id="{BACF8181-3283-8B4C-B272-3642A7906456}"/>
              </a:ext>
            </a:extLst>
          </p:cNvPr>
          <p:cNvSpPr>
            <a:spLocks noGrp="1"/>
          </p:cNvSpPr>
          <p:nvPr>
            <p:ph type="body" sz="quarter" idx="22" hasCustomPrompt="1"/>
          </p:nvPr>
        </p:nvSpPr>
        <p:spPr>
          <a:xfrm>
            <a:off x="609600" y="1899138"/>
            <a:ext cx="10972800" cy="597877"/>
          </a:xfrm>
          <a:prstGeom prst="rect">
            <a:avLst/>
          </a:prstGeom>
        </p:spPr>
        <p:txBody>
          <a:bodyPr lIns="0" tIns="45720" rIns="0" bIns="0">
            <a:noAutofit/>
          </a:bodyPr>
          <a:lstStyle>
            <a:lvl1pPr>
              <a:lnSpc>
                <a:spcPct val="80000"/>
              </a:lnSpc>
              <a:defRPr cap="none" baseline="0"/>
            </a:lvl1pPr>
          </a:lstStyle>
          <a:p>
            <a:pPr lvl="0"/>
            <a:r>
              <a:rPr lang="en-US"/>
              <a:t>Edit Master text styles</a:t>
            </a:r>
          </a:p>
        </p:txBody>
      </p:sp>
      <p:sp>
        <p:nvSpPr>
          <p:cNvPr id="14" name="Text Placeholder 2">
            <a:extLst>
              <a:ext uri="{FF2B5EF4-FFF2-40B4-BE49-F238E27FC236}">
                <a16:creationId xmlns:a16="http://schemas.microsoft.com/office/drawing/2014/main" id="{8A46EA9D-67DB-7642-AABD-BB22539A1DA6}"/>
              </a:ext>
            </a:extLst>
          </p:cNvPr>
          <p:cNvSpPr>
            <a:spLocks noGrp="1"/>
          </p:cNvSpPr>
          <p:nvPr>
            <p:ph type="body" sz="quarter" idx="29" hasCustomPrompt="1"/>
          </p:nvPr>
        </p:nvSpPr>
        <p:spPr>
          <a:xfrm>
            <a:off x="609598" y="2604737"/>
            <a:ext cx="10972802" cy="3450461"/>
          </a:xfrm>
          <a:prstGeom prst="rect">
            <a:avLst/>
          </a:prstGeom>
        </p:spPr>
        <p:txBody>
          <a:bodyPr lIns="0" tIns="0" rIns="0" bIns="0">
            <a:noAutofit/>
          </a:bodyPr>
          <a:lstStyle>
            <a:lvl1pPr>
              <a:lnSpc>
                <a:spcPct val="100000"/>
              </a:lnSpc>
              <a:defRPr sz="1600" b="0" i="0">
                <a:latin typeface="Graphik" panose="020B0503030202060203" pitchFamily="34" charset="77"/>
              </a:defRPr>
            </a:lvl1pPr>
            <a:lvl2pPr>
              <a:lnSpc>
                <a:spcPct val="100000"/>
              </a:lnSpc>
              <a:defRPr sz="1600" b="0" i="0">
                <a:latin typeface="Graphik" panose="020B0503030202060203" pitchFamily="34" charset="77"/>
              </a:defRPr>
            </a:lvl2pPr>
            <a:lvl3pPr>
              <a:lnSpc>
                <a:spcPct val="100000"/>
              </a:lnSpc>
              <a:defRPr sz="1600" b="0" i="0">
                <a:latin typeface="Graphik" panose="020B0503030202060203" pitchFamily="34" charset="77"/>
              </a:defRPr>
            </a:lvl3pPr>
            <a:lvl4pPr>
              <a:lnSpc>
                <a:spcPct val="100000"/>
              </a:lnSpc>
              <a:defRPr sz="1600" b="0" i="0">
                <a:latin typeface="Graphik" panose="020B0503030202060203" pitchFamily="34" charset="77"/>
              </a:defRPr>
            </a:lvl4pPr>
            <a:lvl5pPr>
              <a:lnSpc>
                <a:spcPct val="100000"/>
              </a:lnSpc>
              <a:defRPr sz="1600" b="0" i="0">
                <a:latin typeface="Graphik" panose="020B0503030202060203" pitchFamily="34" charset="77"/>
              </a:defRPr>
            </a:lvl5pPr>
          </a:lstStyle>
          <a:p>
            <a:pPr lvl="0"/>
            <a:r>
              <a:rPr lang="en-US"/>
              <a:t>Click to edit paragraph</a:t>
            </a:r>
          </a:p>
          <a:p>
            <a:pPr lvl="1"/>
            <a:r>
              <a:rPr lang="en-US"/>
              <a:t>Second level</a:t>
            </a:r>
          </a:p>
          <a:p>
            <a:pPr lvl="2"/>
            <a:r>
              <a:rPr lang="en-US"/>
              <a:t>Third level</a:t>
            </a:r>
          </a:p>
          <a:p>
            <a:pPr lvl="3"/>
            <a:r>
              <a:rPr lang="en-US"/>
              <a:t>Fourth level</a:t>
            </a:r>
          </a:p>
          <a:p>
            <a:pPr lvl="4"/>
            <a:r>
              <a:rPr lang="en-US"/>
              <a:t>Fifth level</a:t>
            </a:r>
            <a:endParaRPr lang="en-CR"/>
          </a:p>
        </p:txBody>
      </p:sp>
      <p:sp>
        <p:nvSpPr>
          <p:cNvPr id="12" name="TextBox 11">
            <a:extLst>
              <a:ext uri="{FF2B5EF4-FFF2-40B4-BE49-F238E27FC236}">
                <a16:creationId xmlns:a16="http://schemas.microsoft.com/office/drawing/2014/main" id="{F19F0667-FCEF-D14F-9992-2FFEEBA4BA0D}"/>
              </a:ext>
            </a:extLst>
          </p:cNvPr>
          <p:cNvSpPr txBox="1"/>
          <p:nvPr userDrawn="1"/>
        </p:nvSpPr>
        <p:spPr>
          <a:xfrm>
            <a:off x="7963593" y="6430328"/>
            <a:ext cx="3054927" cy="153888"/>
          </a:xfrm>
          <a:prstGeom prst="rect">
            <a:avLst/>
          </a:prstGeom>
          <a:noFill/>
        </p:spPr>
        <p:txBody>
          <a:bodyPr wrap="square" lIns="0" tIns="0" rIns="0" bIns="45720" rtlCol="0">
            <a:spAutoFit/>
          </a:bodyPr>
          <a:lstStyle/>
          <a:p>
            <a:pPr algn="r"/>
            <a:r>
              <a:rPr lang="en-US" sz="700" kern="1200">
                <a:solidFill>
                  <a:srgbClr val="27262D"/>
                </a:solidFill>
                <a:latin typeface="+mn-lt"/>
                <a:ea typeface="+mn-ea"/>
                <a:cs typeface="+mn-cs"/>
              </a:rPr>
              <a:t>Copyright © 2020 Accenture. All rights reserved.</a:t>
            </a:r>
          </a:p>
        </p:txBody>
      </p:sp>
      <p:sp>
        <p:nvSpPr>
          <p:cNvPr id="8" name="Text Placeholder 7">
            <a:extLst>
              <a:ext uri="{FF2B5EF4-FFF2-40B4-BE49-F238E27FC236}">
                <a16:creationId xmlns:a16="http://schemas.microsoft.com/office/drawing/2014/main" id="{FFA17183-7BEA-EA4E-96E4-819A8A8EC49E}"/>
              </a:ext>
            </a:extLst>
          </p:cNvPr>
          <p:cNvSpPr>
            <a:spLocks noGrp="1"/>
          </p:cNvSpPr>
          <p:nvPr>
            <p:ph type="body" sz="quarter" idx="31" hasCustomPrompt="1"/>
          </p:nvPr>
        </p:nvSpPr>
        <p:spPr>
          <a:xfrm>
            <a:off x="619617" y="237086"/>
            <a:ext cx="10983684" cy="216000"/>
          </a:xfrm>
          <a:prstGeom prst="rect">
            <a:avLst/>
          </a:prstGeom>
        </p:spPr>
        <p:txBody>
          <a:bodyPr lIns="0" tIns="0" rIns="0" bIns="0">
            <a:noAutofit/>
          </a:bodyPr>
          <a:lstStyle>
            <a:lvl1pPr>
              <a:defRPr sz="1000" b="1" i="0" cap="none" spc="100" baseline="0">
                <a:latin typeface="Graphik Semibold" panose="020B0503030202060203" pitchFamily="34" charset="77"/>
              </a:defRPr>
            </a:lvl1pPr>
            <a:lvl2pPr>
              <a:defRPr sz="1000" b="1" i="0" cap="none" spc="100">
                <a:latin typeface="Graphik Semibold" panose="020B0503030202060203" pitchFamily="34" charset="77"/>
              </a:defRPr>
            </a:lvl2pPr>
            <a:lvl3pPr>
              <a:defRPr sz="1000" b="1" i="0" cap="none" spc="100">
                <a:latin typeface="Graphik Semibold" panose="020B0503030202060203" pitchFamily="34" charset="77"/>
              </a:defRPr>
            </a:lvl3pPr>
            <a:lvl4pPr>
              <a:defRPr sz="1000" b="1" i="0" cap="none" spc="100">
                <a:latin typeface="Graphik Semibold" panose="020B0503030202060203" pitchFamily="34" charset="77"/>
              </a:defRPr>
            </a:lvl4pPr>
            <a:lvl5pPr>
              <a:defRPr sz="1000" b="1" i="0" cap="none" spc="100">
                <a:latin typeface="Graphik Semibold" panose="020B0503030202060203" pitchFamily="34" charset="77"/>
              </a:defRPr>
            </a:lvl5pPr>
          </a:lstStyle>
          <a:p>
            <a:pPr lvl="0"/>
            <a:r>
              <a:rPr lang="en-US"/>
              <a:t>USE CAPS FOR THIS SECTION TITLE IF NEEDED</a:t>
            </a:r>
            <a:endParaRPr lang="en-CR"/>
          </a:p>
        </p:txBody>
      </p:sp>
    </p:spTree>
    <p:extLst>
      <p:ext uri="{BB962C8B-B14F-4D97-AF65-F5344CB8AC3E}">
        <p14:creationId xmlns:p14="http://schemas.microsoft.com/office/powerpoint/2010/main" val="31285315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ext Slide A 1 Column">
    <p:bg>
      <p:bgPr>
        <a:solidFill>
          <a:schemeClr val="bg1">
            <a:lumMod val="95000"/>
          </a:schemeClr>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9069EEA-9E70-8049-B31C-4D59E4B79272}"/>
              </a:ext>
            </a:extLst>
          </p:cNvPr>
          <p:cNvSpPr>
            <a:spLocks noGrp="1"/>
          </p:cNvSpPr>
          <p:nvPr>
            <p:ph type="sldNum" sz="quarter" idx="25"/>
          </p:nvPr>
        </p:nvSpPr>
        <p:spPr/>
        <p:txBody>
          <a:bodyPr/>
          <a:lstStyle/>
          <a:p>
            <a:fld id="{71B882E3-AA57-DB47-B7F5-4E115F25E2D7}" type="slidenum">
              <a:rPr lang="en-US" smtClean="0"/>
              <a:pPr/>
              <a:t>‹#›</a:t>
            </a:fld>
            <a:endParaRPr lang="en-US"/>
          </a:p>
        </p:txBody>
      </p:sp>
      <p:sp>
        <p:nvSpPr>
          <p:cNvPr id="9" name="Text Placeholder 4">
            <a:extLst>
              <a:ext uri="{FF2B5EF4-FFF2-40B4-BE49-F238E27FC236}">
                <a16:creationId xmlns:a16="http://schemas.microsoft.com/office/drawing/2014/main" id="{E4121E6E-6348-BE46-A541-2976E8F0E8CE}"/>
              </a:ext>
            </a:extLst>
          </p:cNvPr>
          <p:cNvSpPr>
            <a:spLocks noGrp="1"/>
          </p:cNvSpPr>
          <p:nvPr>
            <p:ph type="body" sz="quarter" idx="14" hasCustomPrompt="1"/>
          </p:nvPr>
        </p:nvSpPr>
        <p:spPr>
          <a:xfrm>
            <a:off x="609600" y="465076"/>
            <a:ext cx="10983684" cy="1152000"/>
          </a:xfrm>
          <a:prstGeom prst="rect">
            <a:avLst/>
          </a:prstGeom>
        </p:spPr>
        <p:txBody>
          <a:bodyPr lIns="0" tIns="0" rIns="0" bIns="0">
            <a:noAutofit/>
          </a:bodyPr>
          <a:lstStyle>
            <a:lvl1pPr>
              <a:lnSpc>
                <a:spcPct val="80000"/>
              </a:lnSpc>
              <a:defRPr sz="4800"/>
            </a:lvl1pPr>
          </a:lstStyle>
          <a:p>
            <a:pPr lvl="0"/>
            <a:r>
              <a:rPr lang="en-US"/>
              <a:t>Click to edit this Master title</a:t>
            </a:r>
            <a:endParaRPr lang="en-CR"/>
          </a:p>
        </p:txBody>
      </p:sp>
      <p:sp>
        <p:nvSpPr>
          <p:cNvPr id="12" name="TextBox 11">
            <a:extLst>
              <a:ext uri="{FF2B5EF4-FFF2-40B4-BE49-F238E27FC236}">
                <a16:creationId xmlns:a16="http://schemas.microsoft.com/office/drawing/2014/main" id="{F19F0667-FCEF-D14F-9992-2FFEEBA4BA0D}"/>
              </a:ext>
            </a:extLst>
          </p:cNvPr>
          <p:cNvSpPr txBox="1"/>
          <p:nvPr userDrawn="1"/>
        </p:nvSpPr>
        <p:spPr>
          <a:xfrm>
            <a:off x="7963593" y="6430328"/>
            <a:ext cx="3054927" cy="153888"/>
          </a:xfrm>
          <a:prstGeom prst="rect">
            <a:avLst/>
          </a:prstGeom>
          <a:noFill/>
        </p:spPr>
        <p:txBody>
          <a:bodyPr wrap="square" lIns="0" tIns="0" rIns="0" bIns="45720" rtlCol="0">
            <a:spAutoFit/>
          </a:bodyPr>
          <a:lstStyle/>
          <a:p>
            <a:pPr algn="r"/>
            <a:r>
              <a:rPr lang="en-US" sz="700" kern="1200">
                <a:solidFill>
                  <a:srgbClr val="27262D"/>
                </a:solidFill>
                <a:latin typeface="+mn-lt"/>
                <a:ea typeface="+mn-ea"/>
                <a:cs typeface="+mn-cs"/>
              </a:rPr>
              <a:t>Copyright © 2020 Accenture. All rights reserved.</a:t>
            </a:r>
          </a:p>
        </p:txBody>
      </p:sp>
      <p:sp>
        <p:nvSpPr>
          <p:cNvPr id="8" name="Text Placeholder 7">
            <a:extLst>
              <a:ext uri="{FF2B5EF4-FFF2-40B4-BE49-F238E27FC236}">
                <a16:creationId xmlns:a16="http://schemas.microsoft.com/office/drawing/2014/main" id="{FFA17183-7BEA-EA4E-96E4-819A8A8EC49E}"/>
              </a:ext>
            </a:extLst>
          </p:cNvPr>
          <p:cNvSpPr>
            <a:spLocks noGrp="1"/>
          </p:cNvSpPr>
          <p:nvPr>
            <p:ph type="body" sz="quarter" idx="31" hasCustomPrompt="1"/>
          </p:nvPr>
        </p:nvSpPr>
        <p:spPr>
          <a:xfrm>
            <a:off x="619617" y="237086"/>
            <a:ext cx="10983684" cy="216000"/>
          </a:xfrm>
          <a:prstGeom prst="rect">
            <a:avLst/>
          </a:prstGeom>
        </p:spPr>
        <p:txBody>
          <a:bodyPr lIns="0" tIns="0" rIns="0" bIns="0">
            <a:noAutofit/>
          </a:bodyPr>
          <a:lstStyle>
            <a:lvl1pPr>
              <a:defRPr sz="1000" b="1" i="0" cap="none" spc="100" baseline="0">
                <a:latin typeface="Graphik Semibold" panose="020B0503030202060203" pitchFamily="34" charset="77"/>
              </a:defRPr>
            </a:lvl1pPr>
            <a:lvl2pPr>
              <a:defRPr sz="1000" b="1" i="0" cap="none" spc="100">
                <a:latin typeface="Graphik Semibold" panose="020B0503030202060203" pitchFamily="34" charset="77"/>
              </a:defRPr>
            </a:lvl2pPr>
            <a:lvl3pPr>
              <a:defRPr sz="1000" b="1" i="0" cap="none" spc="100">
                <a:latin typeface="Graphik Semibold" panose="020B0503030202060203" pitchFamily="34" charset="77"/>
              </a:defRPr>
            </a:lvl3pPr>
            <a:lvl4pPr>
              <a:defRPr sz="1000" b="1" i="0" cap="none" spc="100">
                <a:latin typeface="Graphik Semibold" panose="020B0503030202060203" pitchFamily="34" charset="77"/>
              </a:defRPr>
            </a:lvl4pPr>
            <a:lvl5pPr>
              <a:defRPr sz="1000" b="1" i="0" cap="none" spc="100">
                <a:latin typeface="Graphik Semibold" panose="020B0503030202060203" pitchFamily="34" charset="77"/>
              </a:defRPr>
            </a:lvl5pPr>
          </a:lstStyle>
          <a:p>
            <a:pPr lvl="0"/>
            <a:r>
              <a:rPr lang="en-US"/>
              <a:t>USE CAPS FOR THIS SECTION TITLE IF NEEDED</a:t>
            </a:r>
            <a:endParaRPr lang="en-CR"/>
          </a:p>
        </p:txBody>
      </p:sp>
    </p:spTree>
    <p:extLst>
      <p:ext uri="{BB962C8B-B14F-4D97-AF65-F5344CB8AC3E}">
        <p14:creationId xmlns:p14="http://schemas.microsoft.com/office/powerpoint/2010/main" val="19158094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ext Slide A 1 Column">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9069EEA-9E70-8049-B31C-4D59E4B79272}"/>
              </a:ext>
            </a:extLst>
          </p:cNvPr>
          <p:cNvSpPr>
            <a:spLocks noGrp="1"/>
          </p:cNvSpPr>
          <p:nvPr>
            <p:ph type="sldNum" sz="quarter" idx="25"/>
          </p:nvPr>
        </p:nvSpPr>
        <p:spPr/>
        <p:txBody>
          <a:bodyPr/>
          <a:lstStyle/>
          <a:p>
            <a:fld id="{71B882E3-AA57-DB47-B7F5-4E115F25E2D7}" type="slidenum">
              <a:rPr lang="en-US" smtClean="0"/>
              <a:pPr/>
              <a:t>‹#›</a:t>
            </a:fld>
            <a:endParaRPr lang="en-US"/>
          </a:p>
        </p:txBody>
      </p:sp>
      <p:sp>
        <p:nvSpPr>
          <p:cNvPr id="9" name="Text Placeholder 4">
            <a:extLst>
              <a:ext uri="{FF2B5EF4-FFF2-40B4-BE49-F238E27FC236}">
                <a16:creationId xmlns:a16="http://schemas.microsoft.com/office/drawing/2014/main" id="{E4121E6E-6348-BE46-A541-2976E8F0E8CE}"/>
              </a:ext>
            </a:extLst>
          </p:cNvPr>
          <p:cNvSpPr>
            <a:spLocks noGrp="1"/>
          </p:cNvSpPr>
          <p:nvPr>
            <p:ph type="body" sz="quarter" idx="14" hasCustomPrompt="1"/>
          </p:nvPr>
        </p:nvSpPr>
        <p:spPr>
          <a:xfrm>
            <a:off x="609600" y="465076"/>
            <a:ext cx="10983684" cy="1152000"/>
          </a:xfrm>
          <a:prstGeom prst="rect">
            <a:avLst/>
          </a:prstGeom>
        </p:spPr>
        <p:txBody>
          <a:bodyPr lIns="0" tIns="0" rIns="0" bIns="0">
            <a:noAutofit/>
          </a:bodyPr>
          <a:lstStyle>
            <a:lvl1pPr>
              <a:lnSpc>
                <a:spcPct val="80000"/>
              </a:lnSpc>
              <a:defRPr sz="4800"/>
            </a:lvl1pPr>
          </a:lstStyle>
          <a:p>
            <a:pPr lvl="0"/>
            <a:r>
              <a:rPr lang="en-US"/>
              <a:t>Click to edit this Master title</a:t>
            </a:r>
            <a:endParaRPr lang="en-CR"/>
          </a:p>
        </p:txBody>
      </p:sp>
      <p:sp>
        <p:nvSpPr>
          <p:cNvPr id="12" name="TextBox 11">
            <a:extLst>
              <a:ext uri="{FF2B5EF4-FFF2-40B4-BE49-F238E27FC236}">
                <a16:creationId xmlns:a16="http://schemas.microsoft.com/office/drawing/2014/main" id="{F19F0667-FCEF-D14F-9992-2FFEEBA4BA0D}"/>
              </a:ext>
            </a:extLst>
          </p:cNvPr>
          <p:cNvSpPr txBox="1"/>
          <p:nvPr userDrawn="1"/>
        </p:nvSpPr>
        <p:spPr>
          <a:xfrm>
            <a:off x="7963593" y="6430328"/>
            <a:ext cx="3054927" cy="153888"/>
          </a:xfrm>
          <a:prstGeom prst="rect">
            <a:avLst/>
          </a:prstGeom>
          <a:noFill/>
        </p:spPr>
        <p:txBody>
          <a:bodyPr wrap="square" lIns="0" tIns="0" rIns="0" bIns="45720" rtlCol="0">
            <a:spAutoFit/>
          </a:bodyPr>
          <a:lstStyle/>
          <a:p>
            <a:pPr algn="r"/>
            <a:r>
              <a:rPr lang="en-US" sz="700" kern="1200">
                <a:solidFill>
                  <a:srgbClr val="27262D"/>
                </a:solidFill>
                <a:latin typeface="+mn-lt"/>
                <a:ea typeface="+mn-ea"/>
                <a:cs typeface="+mn-cs"/>
              </a:rPr>
              <a:t>Copyright © 2020 Accenture. All rights reserved.</a:t>
            </a:r>
          </a:p>
        </p:txBody>
      </p:sp>
      <p:sp>
        <p:nvSpPr>
          <p:cNvPr id="8" name="Text Placeholder 7">
            <a:extLst>
              <a:ext uri="{FF2B5EF4-FFF2-40B4-BE49-F238E27FC236}">
                <a16:creationId xmlns:a16="http://schemas.microsoft.com/office/drawing/2014/main" id="{FFA17183-7BEA-EA4E-96E4-819A8A8EC49E}"/>
              </a:ext>
            </a:extLst>
          </p:cNvPr>
          <p:cNvSpPr>
            <a:spLocks noGrp="1"/>
          </p:cNvSpPr>
          <p:nvPr>
            <p:ph type="body" sz="quarter" idx="31" hasCustomPrompt="1"/>
          </p:nvPr>
        </p:nvSpPr>
        <p:spPr>
          <a:xfrm>
            <a:off x="619617" y="237086"/>
            <a:ext cx="10983684" cy="216000"/>
          </a:xfrm>
          <a:prstGeom prst="rect">
            <a:avLst/>
          </a:prstGeom>
        </p:spPr>
        <p:txBody>
          <a:bodyPr lIns="0" tIns="0" rIns="0" bIns="0">
            <a:noAutofit/>
          </a:bodyPr>
          <a:lstStyle>
            <a:lvl1pPr>
              <a:defRPr sz="1000" b="1" i="0" cap="none" spc="100" baseline="0">
                <a:latin typeface="Graphik Semibold" panose="020B0503030202060203" pitchFamily="34" charset="77"/>
              </a:defRPr>
            </a:lvl1pPr>
            <a:lvl2pPr>
              <a:defRPr sz="1000" b="1" i="0" cap="none" spc="100">
                <a:latin typeface="Graphik Semibold" panose="020B0503030202060203" pitchFamily="34" charset="77"/>
              </a:defRPr>
            </a:lvl2pPr>
            <a:lvl3pPr>
              <a:defRPr sz="1000" b="1" i="0" cap="none" spc="100">
                <a:latin typeface="Graphik Semibold" panose="020B0503030202060203" pitchFamily="34" charset="77"/>
              </a:defRPr>
            </a:lvl3pPr>
            <a:lvl4pPr>
              <a:defRPr sz="1000" b="1" i="0" cap="none" spc="100">
                <a:latin typeface="Graphik Semibold" panose="020B0503030202060203" pitchFamily="34" charset="77"/>
              </a:defRPr>
            </a:lvl4pPr>
            <a:lvl5pPr>
              <a:defRPr sz="1000" b="1" i="0" cap="none" spc="100">
                <a:latin typeface="Graphik Semibold" panose="020B0503030202060203" pitchFamily="34" charset="77"/>
              </a:defRPr>
            </a:lvl5pPr>
          </a:lstStyle>
          <a:p>
            <a:pPr lvl="0"/>
            <a:r>
              <a:rPr lang="en-US"/>
              <a:t>USE CAPS FOR THIS SECTION TITLE IF NEEDED</a:t>
            </a:r>
            <a:endParaRPr lang="en-CR"/>
          </a:p>
        </p:txBody>
      </p:sp>
    </p:spTree>
    <p:extLst>
      <p:ext uri="{BB962C8B-B14F-4D97-AF65-F5344CB8AC3E}">
        <p14:creationId xmlns:p14="http://schemas.microsoft.com/office/powerpoint/2010/main" val="39935717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ext Slide A 1 Column">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9069EEA-9E70-8049-B31C-4D59E4B79272}"/>
              </a:ext>
            </a:extLst>
          </p:cNvPr>
          <p:cNvSpPr>
            <a:spLocks noGrp="1"/>
          </p:cNvSpPr>
          <p:nvPr>
            <p:ph type="sldNum" sz="quarter" idx="25"/>
          </p:nvPr>
        </p:nvSpPr>
        <p:spPr/>
        <p:txBody>
          <a:bodyPr/>
          <a:lstStyle/>
          <a:p>
            <a:fld id="{71B882E3-AA57-DB47-B7F5-4E115F25E2D7}" type="slidenum">
              <a:rPr lang="en-US" smtClean="0"/>
              <a:pPr/>
              <a:t>‹#›</a:t>
            </a:fld>
            <a:endParaRPr lang="en-US"/>
          </a:p>
        </p:txBody>
      </p:sp>
      <p:sp>
        <p:nvSpPr>
          <p:cNvPr id="9" name="Text Placeholder 4">
            <a:extLst>
              <a:ext uri="{FF2B5EF4-FFF2-40B4-BE49-F238E27FC236}">
                <a16:creationId xmlns:a16="http://schemas.microsoft.com/office/drawing/2014/main" id="{E4121E6E-6348-BE46-A541-2976E8F0E8CE}"/>
              </a:ext>
            </a:extLst>
          </p:cNvPr>
          <p:cNvSpPr>
            <a:spLocks noGrp="1"/>
          </p:cNvSpPr>
          <p:nvPr>
            <p:ph type="body" sz="quarter" idx="14" hasCustomPrompt="1"/>
          </p:nvPr>
        </p:nvSpPr>
        <p:spPr>
          <a:xfrm>
            <a:off x="609600" y="697222"/>
            <a:ext cx="10983684" cy="1152000"/>
          </a:xfrm>
          <a:prstGeom prst="rect">
            <a:avLst/>
          </a:prstGeom>
        </p:spPr>
        <p:txBody>
          <a:bodyPr lIns="0" tIns="0" rIns="0" bIns="0">
            <a:noAutofit/>
          </a:bodyPr>
          <a:lstStyle>
            <a:lvl1pPr>
              <a:lnSpc>
                <a:spcPct val="80000"/>
              </a:lnSpc>
              <a:spcBef>
                <a:spcPts val="0"/>
              </a:spcBef>
              <a:defRPr sz="8000"/>
            </a:lvl1pPr>
          </a:lstStyle>
          <a:p>
            <a:pPr lvl="0"/>
            <a:r>
              <a:rPr lang="en-US"/>
              <a:t>Click to edit this Master title</a:t>
            </a:r>
            <a:endParaRPr lang="en-CR"/>
          </a:p>
        </p:txBody>
      </p:sp>
      <p:sp>
        <p:nvSpPr>
          <p:cNvPr id="12" name="TextBox 11">
            <a:extLst>
              <a:ext uri="{FF2B5EF4-FFF2-40B4-BE49-F238E27FC236}">
                <a16:creationId xmlns:a16="http://schemas.microsoft.com/office/drawing/2014/main" id="{F19F0667-FCEF-D14F-9992-2FFEEBA4BA0D}"/>
              </a:ext>
            </a:extLst>
          </p:cNvPr>
          <p:cNvSpPr txBox="1"/>
          <p:nvPr userDrawn="1"/>
        </p:nvSpPr>
        <p:spPr>
          <a:xfrm>
            <a:off x="7963593" y="6430328"/>
            <a:ext cx="3054927" cy="153888"/>
          </a:xfrm>
          <a:prstGeom prst="rect">
            <a:avLst/>
          </a:prstGeom>
          <a:noFill/>
        </p:spPr>
        <p:txBody>
          <a:bodyPr wrap="square" lIns="0" tIns="0" rIns="0" bIns="45720" rtlCol="0">
            <a:spAutoFit/>
          </a:bodyPr>
          <a:lstStyle/>
          <a:p>
            <a:pPr algn="r"/>
            <a:r>
              <a:rPr lang="en-US" sz="700" kern="1200">
                <a:solidFill>
                  <a:srgbClr val="27262D"/>
                </a:solidFill>
                <a:latin typeface="+mn-lt"/>
                <a:ea typeface="+mn-ea"/>
                <a:cs typeface="+mn-cs"/>
              </a:rPr>
              <a:t>Copyright © 2020 Accenture. All rights reserved.</a:t>
            </a:r>
          </a:p>
        </p:txBody>
      </p:sp>
      <p:sp>
        <p:nvSpPr>
          <p:cNvPr id="8" name="Text Placeholder 7">
            <a:extLst>
              <a:ext uri="{FF2B5EF4-FFF2-40B4-BE49-F238E27FC236}">
                <a16:creationId xmlns:a16="http://schemas.microsoft.com/office/drawing/2014/main" id="{FFA17183-7BEA-EA4E-96E4-819A8A8EC49E}"/>
              </a:ext>
            </a:extLst>
          </p:cNvPr>
          <p:cNvSpPr>
            <a:spLocks noGrp="1"/>
          </p:cNvSpPr>
          <p:nvPr>
            <p:ph type="body" sz="quarter" idx="31" hasCustomPrompt="1"/>
          </p:nvPr>
        </p:nvSpPr>
        <p:spPr>
          <a:xfrm>
            <a:off x="619617" y="469232"/>
            <a:ext cx="10983684" cy="216000"/>
          </a:xfrm>
          <a:prstGeom prst="rect">
            <a:avLst/>
          </a:prstGeom>
        </p:spPr>
        <p:txBody>
          <a:bodyPr lIns="0" tIns="0" rIns="0" bIns="0">
            <a:noAutofit/>
          </a:bodyPr>
          <a:lstStyle>
            <a:lvl1pPr>
              <a:defRPr sz="1000" b="1" i="0" cap="none" spc="100" baseline="0">
                <a:latin typeface="Graphik Semibold" panose="020B0503030202060203" pitchFamily="34" charset="77"/>
              </a:defRPr>
            </a:lvl1pPr>
            <a:lvl2pPr>
              <a:defRPr sz="1000" b="1" i="0" cap="none" spc="100">
                <a:latin typeface="Graphik Semibold" panose="020B0503030202060203" pitchFamily="34" charset="77"/>
              </a:defRPr>
            </a:lvl2pPr>
            <a:lvl3pPr>
              <a:defRPr sz="1000" b="1" i="0" cap="none" spc="100">
                <a:latin typeface="Graphik Semibold" panose="020B0503030202060203" pitchFamily="34" charset="77"/>
              </a:defRPr>
            </a:lvl3pPr>
            <a:lvl4pPr>
              <a:defRPr sz="1000" b="1" i="0" cap="none" spc="100">
                <a:latin typeface="Graphik Semibold" panose="020B0503030202060203" pitchFamily="34" charset="77"/>
              </a:defRPr>
            </a:lvl4pPr>
            <a:lvl5pPr>
              <a:defRPr sz="1000" b="1" i="0" cap="none" spc="100">
                <a:latin typeface="Graphik Semibold" panose="020B0503030202060203" pitchFamily="34" charset="77"/>
              </a:defRPr>
            </a:lvl5pPr>
          </a:lstStyle>
          <a:p>
            <a:pPr lvl="0"/>
            <a:r>
              <a:rPr lang="en-US"/>
              <a:t>USE CAPS FOR THIS SECTION TITLE IF NEEDED</a:t>
            </a:r>
            <a:endParaRPr lang="en-CR"/>
          </a:p>
        </p:txBody>
      </p:sp>
    </p:spTree>
    <p:extLst>
      <p:ext uri="{BB962C8B-B14F-4D97-AF65-F5344CB8AC3E}">
        <p14:creationId xmlns:p14="http://schemas.microsoft.com/office/powerpoint/2010/main" val="11165268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Slide A 1 Column">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9069EEA-9E70-8049-B31C-4D59E4B79272}"/>
              </a:ext>
            </a:extLst>
          </p:cNvPr>
          <p:cNvSpPr>
            <a:spLocks noGrp="1"/>
          </p:cNvSpPr>
          <p:nvPr>
            <p:ph type="sldNum" sz="quarter" idx="25"/>
          </p:nvPr>
        </p:nvSpPr>
        <p:spPr/>
        <p:txBody>
          <a:bodyPr/>
          <a:lstStyle/>
          <a:p>
            <a:fld id="{71B882E3-AA57-DB47-B7F5-4E115F25E2D7}" type="slidenum">
              <a:rPr lang="en-US" smtClean="0"/>
              <a:pPr/>
              <a:t>‹#›</a:t>
            </a:fld>
            <a:endParaRPr lang="en-US"/>
          </a:p>
        </p:txBody>
      </p:sp>
      <p:sp>
        <p:nvSpPr>
          <p:cNvPr id="9" name="Text Placeholder 4">
            <a:extLst>
              <a:ext uri="{FF2B5EF4-FFF2-40B4-BE49-F238E27FC236}">
                <a16:creationId xmlns:a16="http://schemas.microsoft.com/office/drawing/2014/main" id="{E4121E6E-6348-BE46-A541-2976E8F0E8CE}"/>
              </a:ext>
            </a:extLst>
          </p:cNvPr>
          <p:cNvSpPr>
            <a:spLocks noGrp="1"/>
          </p:cNvSpPr>
          <p:nvPr>
            <p:ph type="body" sz="quarter" idx="14" hasCustomPrompt="1"/>
          </p:nvPr>
        </p:nvSpPr>
        <p:spPr>
          <a:xfrm>
            <a:off x="609600" y="1556120"/>
            <a:ext cx="5486400" cy="3493861"/>
          </a:xfrm>
          <a:prstGeom prst="rect">
            <a:avLst/>
          </a:prstGeom>
        </p:spPr>
        <p:txBody>
          <a:bodyPr lIns="0" tIns="0" rIns="0" bIns="0" anchor="ctr">
            <a:noAutofit/>
          </a:bodyPr>
          <a:lstStyle>
            <a:lvl1pPr>
              <a:lnSpc>
                <a:spcPct val="80000"/>
              </a:lnSpc>
              <a:defRPr sz="4800"/>
            </a:lvl1pPr>
          </a:lstStyle>
          <a:p>
            <a:pPr lvl="0"/>
            <a:r>
              <a:rPr lang="en-US"/>
              <a:t>Click to edit this Master title</a:t>
            </a:r>
            <a:endParaRPr lang="en-CR"/>
          </a:p>
        </p:txBody>
      </p:sp>
      <p:sp>
        <p:nvSpPr>
          <p:cNvPr id="12" name="TextBox 11">
            <a:extLst>
              <a:ext uri="{FF2B5EF4-FFF2-40B4-BE49-F238E27FC236}">
                <a16:creationId xmlns:a16="http://schemas.microsoft.com/office/drawing/2014/main" id="{F19F0667-FCEF-D14F-9992-2FFEEBA4BA0D}"/>
              </a:ext>
            </a:extLst>
          </p:cNvPr>
          <p:cNvSpPr txBox="1"/>
          <p:nvPr userDrawn="1"/>
        </p:nvSpPr>
        <p:spPr>
          <a:xfrm>
            <a:off x="7963593" y="6430328"/>
            <a:ext cx="3054927" cy="153888"/>
          </a:xfrm>
          <a:prstGeom prst="rect">
            <a:avLst/>
          </a:prstGeom>
          <a:noFill/>
        </p:spPr>
        <p:txBody>
          <a:bodyPr wrap="square" lIns="0" tIns="0" rIns="0" bIns="45720" rtlCol="0">
            <a:spAutoFit/>
          </a:bodyPr>
          <a:lstStyle/>
          <a:p>
            <a:pPr algn="r"/>
            <a:r>
              <a:rPr lang="en-US" sz="700" kern="1200">
                <a:solidFill>
                  <a:srgbClr val="27262D"/>
                </a:solidFill>
                <a:latin typeface="+mn-lt"/>
                <a:ea typeface="+mn-ea"/>
                <a:cs typeface="+mn-cs"/>
              </a:rPr>
              <a:t>Copyright © 2020 Accenture. All rights reserved.</a:t>
            </a:r>
          </a:p>
        </p:txBody>
      </p:sp>
      <p:sp>
        <p:nvSpPr>
          <p:cNvPr id="8" name="Text Placeholder 7">
            <a:extLst>
              <a:ext uri="{FF2B5EF4-FFF2-40B4-BE49-F238E27FC236}">
                <a16:creationId xmlns:a16="http://schemas.microsoft.com/office/drawing/2014/main" id="{FFA17183-7BEA-EA4E-96E4-819A8A8EC49E}"/>
              </a:ext>
            </a:extLst>
          </p:cNvPr>
          <p:cNvSpPr>
            <a:spLocks noGrp="1"/>
          </p:cNvSpPr>
          <p:nvPr>
            <p:ph type="body" sz="quarter" idx="31" hasCustomPrompt="1"/>
          </p:nvPr>
        </p:nvSpPr>
        <p:spPr>
          <a:xfrm>
            <a:off x="619617" y="237086"/>
            <a:ext cx="10983684" cy="216000"/>
          </a:xfrm>
          <a:prstGeom prst="rect">
            <a:avLst/>
          </a:prstGeom>
        </p:spPr>
        <p:txBody>
          <a:bodyPr lIns="0" tIns="0" rIns="0" bIns="0">
            <a:noAutofit/>
          </a:bodyPr>
          <a:lstStyle>
            <a:lvl1pPr>
              <a:defRPr sz="1000" b="1" i="0" cap="none" spc="100" baseline="0">
                <a:latin typeface="Graphik Semibold" panose="020B0503030202060203" pitchFamily="34" charset="77"/>
              </a:defRPr>
            </a:lvl1pPr>
            <a:lvl2pPr>
              <a:defRPr sz="1000" b="1" i="0" cap="none" spc="100">
                <a:latin typeface="Graphik Semibold" panose="020B0503030202060203" pitchFamily="34" charset="77"/>
              </a:defRPr>
            </a:lvl2pPr>
            <a:lvl3pPr>
              <a:defRPr sz="1000" b="1" i="0" cap="none" spc="100">
                <a:latin typeface="Graphik Semibold" panose="020B0503030202060203" pitchFamily="34" charset="77"/>
              </a:defRPr>
            </a:lvl3pPr>
            <a:lvl4pPr>
              <a:defRPr sz="1000" b="1" i="0" cap="none" spc="100">
                <a:latin typeface="Graphik Semibold" panose="020B0503030202060203" pitchFamily="34" charset="77"/>
              </a:defRPr>
            </a:lvl4pPr>
            <a:lvl5pPr>
              <a:defRPr sz="1000" b="1" i="0" cap="none" spc="100">
                <a:latin typeface="Graphik Semibold" panose="020B0503030202060203" pitchFamily="34" charset="77"/>
              </a:defRPr>
            </a:lvl5pPr>
          </a:lstStyle>
          <a:p>
            <a:pPr lvl="0"/>
            <a:r>
              <a:rPr lang="en-US"/>
              <a:t>USE CAPS FOR THIS SECTION TITLE IF NEEDED</a:t>
            </a:r>
            <a:endParaRPr lang="en-CR"/>
          </a:p>
        </p:txBody>
      </p:sp>
    </p:spTree>
    <p:extLst>
      <p:ext uri="{BB962C8B-B14F-4D97-AF65-F5344CB8AC3E}">
        <p14:creationId xmlns:p14="http://schemas.microsoft.com/office/powerpoint/2010/main" val="41127708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ext Slide B 1 Column">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800CA3D-7923-8D40-B2F9-6A17E7DC96B7}"/>
              </a:ext>
            </a:extLst>
          </p:cNvPr>
          <p:cNvSpPr>
            <a:spLocks noGrp="1"/>
          </p:cNvSpPr>
          <p:nvPr>
            <p:ph type="body" sz="quarter" idx="22" hasCustomPrompt="1"/>
          </p:nvPr>
        </p:nvSpPr>
        <p:spPr>
          <a:xfrm>
            <a:off x="609600" y="1899138"/>
            <a:ext cx="10972800" cy="597877"/>
          </a:xfrm>
          <a:prstGeom prst="rect">
            <a:avLst/>
          </a:prstGeom>
        </p:spPr>
        <p:txBody>
          <a:bodyPr tIns="45720">
            <a:noAutofit/>
          </a:bodyPr>
          <a:lstStyle/>
          <a:p>
            <a:pPr lvl="0"/>
            <a:r>
              <a:rPr lang="en-US"/>
              <a:t>Edit Master text styles</a:t>
            </a:r>
          </a:p>
        </p:txBody>
      </p:sp>
      <p:sp>
        <p:nvSpPr>
          <p:cNvPr id="6" name="Slide Number Placeholder 5">
            <a:extLst>
              <a:ext uri="{FF2B5EF4-FFF2-40B4-BE49-F238E27FC236}">
                <a16:creationId xmlns:a16="http://schemas.microsoft.com/office/drawing/2014/main" id="{99069EEA-9E70-8049-B31C-4D59E4B79272}"/>
              </a:ext>
            </a:extLst>
          </p:cNvPr>
          <p:cNvSpPr>
            <a:spLocks noGrp="1"/>
          </p:cNvSpPr>
          <p:nvPr>
            <p:ph type="sldNum" sz="quarter" idx="25"/>
          </p:nvPr>
        </p:nvSpPr>
        <p:spPr/>
        <p:txBody>
          <a:bodyPr/>
          <a:lstStyle/>
          <a:p>
            <a:fld id="{71B882E3-AA57-DB47-B7F5-4E115F25E2D7}" type="slidenum">
              <a:rPr lang="en-US" smtClean="0"/>
              <a:pPr/>
              <a:t>‹#›</a:t>
            </a:fld>
            <a:endParaRPr lang="en-US"/>
          </a:p>
        </p:txBody>
      </p:sp>
      <p:sp>
        <p:nvSpPr>
          <p:cNvPr id="9" name="Text Placeholder 4">
            <a:extLst>
              <a:ext uri="{FF2B5EF4-FFF2-40B4-BE49-F238E27FC236}">
                <a16:creationId xmlns:a16="http://schemas.microsoft.com/office/drawing/2014/main" id="{093292BF-96A5-A94A-A630-201A60B38802}"/>
              </a:ext>
            </a:extLst>
          </p:cNvPr>
          <p:cNvSpPr>
            <a:spLocks noGrp="1"/>
          </p:cNvSpPr>
          <p:nvPr>
            <p:ph type="body" sz="quarter" idx="14" hasCustomPrompt="1"/>
          </p:nvPr>
        </p:nvSpPr>
        <p:spPr>
          <a:xfrm>
            <a:off x="609600" y="465076"/>
            <a:ext cx="10983684" cy="1152000"/>
          </a:xfrm>
          <a:prstGeom prst="rect">
            <a:avLst/>
          </a:prstGeom>
        </p:spPr>
        <p:txBody>
          <a:bodyPr>
            <a:normAutofit/>
          </a:bodyPr>
          <a:lstStyle>
            <a:lvl1pPr>
              <a:defRPr sz="4800">
                <a:solidFill>
                  <a:schemeClr val="accent1"/>
                </a:solidFill>
              </a:defRPr>
            </a:lvl1pPr>
          </a:lstStyle>
          <a:p>
            <a:pPr lvl="0"/>
            <a:r>
              <a:rPr lang="en-US"/>
              <a:t>Click to edit this Master title</a:t>
            </a:r>
            <a:endParaRPr lang="en-CR"/>
          </a:p>
        </p:txBody>
      </p:sp>
      <p:sp>
        <p:nvSpPr>
          <p:cNvPr id="11" name="Text Placeholder 6">
            <a:extLst>
              <a:ext uri="{FF2B5EF4-FFF2-40B4-BE49-F238E27FC236}">
                <a16:creationId xmlns:a16="http://schemas.microsoft.com/office/drawing/2014/main" id="{0E74CBA7-656F-3A42-BE20-7BC80432CAB7}"/>
              </a:ext>
            </a:extLst>
          </p:cNvPr>
          <p:cNvSpPr>
            <a:spLocks noGrp="1"/>
          </p:cNvSpPr>
          <p:nvPr>
            <p:ph type="body" sz="quarter" idx="15" hasCustomPrompt="1"/>
          </p:nvPr>
        </p:nvSpPr>
        <p:spPr>
          <a:xfrm>
            <a:off x="609598" y="169200"/>
            <a:ext cx="10983683" cy="132024"/>
          </a:xfrm>
          <a:prstGeom prst="rect">
            <a:avLst/>
          </a:prstGeom>
        </p:spPr>
        <p:txBody>
          <a:bodyPr>
            <a:noAutofit/>
          </a:bodyPr>
          <a:lstStyle>
            <a:lvl1pPr>
              <a:defRPr sz="1100" b="0" i="0" cap="all" spc="100" baseline="0">
                <a:solidFill>
                  <a:schemeClr val="tx1"/>
                </a:solidFill>
                <a:latin typeface="Graphik Semibold" panose="020B0503030202060203" pitchFamily="34" charset="77"/>
              </a:defRPr>
            </a:lvl1pPr>
          </a:lstStyle>
          <a:p>
            <a:pPr lvl="0"/>
            <a:r>
              <a:rPr lang="en-US"/>
              <a:t>Section title if needed</a:t>
            </a:r>
            <a:endParaRPr lang="en-CR"/>
          </a:p>
        </p:txBody>
      </p:sp>
      <p:sp>
        <p:nvSpPr>
          <p:cNvPr id="12" name="Text Placeholder 2">
            <a:extLst>
              <a:ext uri="{FF2B5EF4-FFF2-40B4-BE49-F238E27FC236}">
                <a16:creationId xmlns:a16="http://schemas.microsoft.com/office/drawing/2014/main" id="{B3C89586-C379-8441-8EAC-11933FF27226}"/>
              </a:ext>
            </a:extLst>
          </p:cNvPr>
          <p:cNvSpPr>
            <a:spLocks noGrp="1"/>
          </p:cNvSpPr>
          <p:nvPr>
            <p:ph type="body" sz="quarter" idx="29" hasCustomPrompt="1"/>
          </p:nvPr>
        </p:nvSpPr>
        <p:spPr>
          <a:xfrm>
            <a:off x="609598" y="2604737"/>
            <a:ext cx="10972802" cy="3450461"/>
          </a:xfrm>
          <a:prstGeom prst="rect">
            <a:avLst/>
          </a:prstGeom>
        </p:spPr>
        <p:txBody>
          <a:bodyPr>
            <a:noAutofit/>
          </a:bodyPr>
          <a:lstStyle>
            <a:lvl1pPr>
              <a:defRPr sz="1600" b="0" i="0">
                <a:latin typeface="Graphik" panose="020B0503030202060203" pitchFamily="34" charset="77"/>
              </a:defRPr>
            </a:lvl1pPr>
            <a:lvl2pPr>
              <a:defRPr sz="1600" b="0" i="0">
                <a:latin typeface="Graphik" panose="020B0503030202060203" pitchFamily="34" charset="77"/>
              </a:defRPr>
            </a:lvl2pPr>
            <a:lvl3pPr>
              <a:defRPr sz="1600" b="0" i="0">
                <a:latin typeface="Graphik" panose="020B0503030202060203" pitchFamily="34" charset="77"/>
              </a:defRPr>
            </a:lvl3pPr>
            <a:lvl4pPr>
              <a:defRPr sz="1600" b="0" i="0">
                <a:latin typeface="Graphik" panose="020B0503030202060203" pitchFamily="34" charset="77"/>
              </a:defRPr>
            </a:lvl4pPr>
            <a:lvl5pPr>
              <a:defRPr sz="1600" b="0" i="0">
                <a:latin typeface="Graphik" panose="020B0503030202060203" pitchFamily="34" charset="77"/>
              </a:defRPr>
            </a:lvl5pPr>
          </a:lstStyle>
          <a:p>
            <a:pPr lvl="0"/>
            <a:r>
              <a:rPr lang="en-US"/>
              <a:t>Click to edit paragraph</a:t>
            </a:r>
          </a:p>
          <a:p>
            <a:pPr lvl="1"/>
            <a:r>
              <a:rPr lang="en-US"/>
              <a:t>Second level</a:t>
            </a:r>
          </a:p>
          <a:p>
            <a:pPr lvl="2"/>
            <a:r>
              <a:rPr lang="en-US"/>
              <a:t>Third level</a:t>
            </a:r>
          </a:p>
          <a:p>
            <a:pPr lvl="3"/>
            <a:r>
              <a:rPr lang="en-US"/>
              <a:t>Fourth level</a:t>
            </a:r>
          </a:p>
          <a:p>
            <a:pPr lvl="4"/>
            <a:r>
              <a:rPr lang="en-US"/>
              <a:t>Fifth level</a:t>
            </a:r>
            <a:endParaRPr lang="en-CR"/>
          </a:p>
        </p:txBody>
      </p:sp>
      <p:sp>
        <p:nvSpPr>
          <p:cNvPr id="13" name="TextBox 12">
            <a:extLst>
              <a:ext uri="{FF2B5EF4-FFF2-40B4-BE49-F238E27FC236}">
                <a16:creationId xmlns:a16="http://schemas.microsoft.com/office/drawing/2014/main" id="{761B7B56-32DD-8E46-9314-940991877C6F}"/>
              </a:ext>
            </a:extLst>
          </p:cNvPr>
          <p:cNvSpPr txBox="1"/>
          <p:nvPr userDrawn="1"/>
        </p:nvSpPr>
        <p:spPr>
          <a:xfrm>
            <a:off x="7963593" y="6430328"/>
            <a:ext cx="3054927" cy="153888"/>
          </a:xfrm>
          <a:prstGeom prst="rect">
            <a:avLst/>
          </a:prstGeom>
          <a:noFill/>
        </p:spPr>
        <p:txBody>
          <a:bodyPr wrap="square" lIns="0" tIns="0" rIns="0" bIns="45720" rtlCol="0">
            <a:spAutoFit/>
          </a:bodyPr>
          <a:lstStyle/>
          <a:p>
            <a:pPr algn="r"/>
            <a:r>
              <a:rPr lang="en-US" sz="700" kern="1200">
                <a:solidFill>
                  <a:srgbClr val="27262D"/>
                </a:solidFill>
                <a:latin typeface="+mn-lt"/>
                <a:ea typeface="+mn-ea"/>
                <a:cs typeface="+mn-cs"/>
              </a:rPr>
              <a:t>Copyright © 2020 Accenture. All rights reserved.</a:t>
            </a:r>
          </a:p>
        </p:txBody>
      </p:sp>
    </p:spTree>
    <p:extLst>
      <p:ext uri="{BB962C8B-B14F-4D97-AF65-F5344CB8AC3E}">
        <p14:creationId xmlns:p14="http://schemas.microsoft.com/office/powerpoint/2010/main" val="32232089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Slide A 2 Columns">
    <p:spTree>
      <p:nvGrpSpPr>
        <p:cNvPr id="1" name=""/>
        <p:cNvGrpSpPr/>
        <p:nvPr/>
      </p:nvGrpSpPr>
      <p:grpSpPr>
        <a:xfrm>
          <a:off x="0" y="0"/>
          <a:ext cx="0" cy="0"/>
          <a:chOff x="0" y="0"/>
          <a:chExt cx="0" cy="0"/>
        </a:xfrm>
      </p:grpSpPr>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9" name="Text Placeholder 6">
            <a:extLst>
              <a:ext uri="{FF2B5EF4-FFF2-40B4-BE49-F238E27FC236}">
                <a16:creationId xmlns:a16="http://schemas.microsoft.com/office/drawing/2014/main" id="{E3880A9A-5889-024A-8217-0CBDF8A7461F}"/>
              </a:ext>
            </a:extLst>
          </p:cNvPr>
          <p:cNvSpPr>
            <a:spLocks noGrp="1"/>
          </p:cNvSpPr>
          <p:nvPr>
            <p:ph type="body" sz="quarter" idx="22" hasCustomPrompt="1"/>
          </p:nvPr>
        </p:nvSpPr>
        <p:spPr>
          <a:xfrm>
            <a:off x="609600" y="1915200"/>
            <a:ext cx="5029200" cy="4140000"/>
          </a:xfrm>
          <a:prstGeom prst="rect">
            <a:avLst/>
          </a:prstGeom>
        </p:spPr>
        <p:txBody>
          <a:bodyPr lIns="0" tIns="45720" rIns="0" bIns="0">
            <a:noAutofit/>
          </a:bodyPr>
          <a:lstStyle>
            <a:lvl1pPr>
              <a:lnSpc>
                <a:spcPct val="80000"/>
              </a:lnSpc>
              <a:defRPr sz="3200"/>
            </a:lvl1pPr>
          </a:lstStyle>
          <a:p>
            <a:pPr lvl="0"/>
            <a:r>
              <a:rPr lang="en-US"/>
              <a:t>Edit Master text styles</a:t>
            </a:r>
          </a:p>
        </p:txBody>
      </p:sp>
      <p:sp>
        <p:nvSpPr>
          <p:cNvPr id="14" name="Text Placeholder 4">
            <a:extLst>
              <a:ext uri="{FF2B5EF4-FFF2-40B4-BE49-F238E27FC236}">
                <a16:creationId xmlns:a16="http://schemas.microsoft.com/office/drawing/2014/main" id="{77808275-C23B-8B40-B013-B68CA3BFDCF1}"/>
              </a:ext>
            </a:extLst>
          </p:cNvPr>
          <p:cNvSpPr>
            <a:spLocks noGrp="1"/>
          </p:cNvSpPr>
          <p:nvPr>
            <p:ph type="body" sz="quarter" idx="14" hasCustomPrompt="1"/>
          </p:nvPr>
        </p:nvSpPr>
        <p:spPr>
          <a:xfrm>
            <a:off x="609600" y="465076"/>
            <a:ext cx="10983684" cy="1152000"/>
          </a:xfrm>
          <a:prstGeom prst="rect">
            <a:avLst/>
          </a:prstGeom>
        </p:spPr>
        <p:txBody>
          <a:bodyPr lIns="0" tIns="0" rIns="0" bIns="0">
            <a:noAutofit/>
          </a:bodyPr>
          <a:lstStyle>
            <a:lvl1pPr>
              <a:lnSpc>
                <a:spcPct val="80000"/>
              </a:lnSpc>
              <a:defRPr sz="4800"/>
            </a:lvl1pPr>
          </a:lstStyle>
          <a:p>
            <a:pPr lvl="0"/>
            <a:r>
              <a:rPr lang="en-US"/>
              <a:t>Click to edit this Master title</a:t>
            </a:r>
            <a:endParaRPr lang="en-CR"/>
          </a:p>
        </p:txBody>
      </p:sp>
      <p:sp>
        <p:nvSpPr>
          <p:cNvPr id="16" name="Text Placeholder 2">
            <a:extLst>
              <a:ext uri="{FF2B5EF4-FFF2-40B4-BE49-F238E27FC236}">
                <a16:creationId xmlns:a16="http://schemas.microsoft.com/office/drawing/2014/main" id="{8C7274CF-5768-CC42-8744-1087DB8530F0}"/>
              </a:ext>
            </a:extLst>
          </p:cNvPr>
          <p:cNvSpPr>
            <a:spLocks noGrp="1"/>
          </p:cNvSpPr>
          <p:nvPr>
            <p:ph type="body" sz="quarter" idx="29" hasCustomPrompt="1"/>
          </p:nvPr>
        </p:nvSpPr>
        <p:spPr>
          <a:xfrm>
            <a:off x="6553200" y="1915200"/>
            <a:ext cx="5029200" cy="4139998"/>
          </a:xfrm>
          <a:prstGeom prst="rect">
            <a:avLst/>
          </a:prstGeom>
        </p:spPr>
        <p:txBody>
          <a:bodyPr lIns="0" rIns="0" bIns="0">
            <a:noAutofit/>
          </a:bodyPr>
          <a:lstStyle>
            <a:lvl1pPr>
              <a:lnSpc>
                <a:spcPct val="100000"/>
              </a:lnSpc>
              <a:buClr>
                <a:schemeClr val="accent1"/>
              </a:buClr>
              <a:buSzPct val="150000"/>
              <a:defRPr sz="1600" b="0" i="0">
                <a:latin typeface="Graphik" panose="020B0503030202060203" pitchFamily="34" charset="77"/>
              </a:defRPr>
            </a:lvl1pPr>
            <a:lvl2pPr>
              <a:lnSpc>
                <a:spcPct val="100000"/>
              </a:lnSpc>
              <a:buClr>
                <a:schemeClr val="accent1"/>
              </a:buClr>
              <a:buSzPct val="150000"/>
              <a:defRPr sz="1600" b="0" i="0">
                <a:latin typeface="Graphik" panose="020B0503030202060203" pitchFamily="34" charset="77"/>
              </a:defRPr>
            </a:lvl2pPr>
            <a:lvl3pPr>
              <a:lnSpc>
                <a:spcPct val="100000"/>
              </a:lnSpc>
              <a:buClr>
                <a:schemeClr val="accent1"/>
              </a:buClr>
              <a:buSzPct val="150000"/>
              <a:defRPr sz="1600" b="0" i="0">
                <a:latin typeface="Graphik" panose="020B0503030202060203" pitchFamily="34" charset="77"/>
              </a:defRPr>
            </a:lvl3pPr>
            <a:lvl4pPr>
              <a:lnSpc>
                <a:spcPct val="100000"/>
              </a:lnSpc>
              <a:buClr>
                <a:schemeClr val="accent1"/>
              </a:buClr>
              <a:buSzPct val="150000"/>
              <a:defRPr sz="1600" b="0" i="0">
                <a:latin typeface="Graphik" panose="020B0503030202060203" pitchFamily="34" charset="77"/>
              </a:defRPr>
            </a:lvl4pPr>
            <a:lvl5pPr>
              <a:lnSpc>
                <a:spcPct val="100000"/>
              </a:lnSpc>
              <a:buClr>
                <a:schemeClr val="accent1"/>
              </a:buClr>
              <a:buSzPct val="150000"/>
              <a:defRPr sz="1600" b="0" i="0">
                <a:latin typeface="Graphik" panose="020B0503030202060203" pitchFamily="34" charset="77"/>
              </a:defRPr>
            </a:lvl5pPr>
          </a:lstStyle>
          <a:p>
            <a:pPr lvl="0"/>
            <a:r>
              <a:rPr lang="en-US"/>
              <a:t>Click to edit paragraph</a:t>
            </a:r>
          </a:p>
          <a:p>
            <a:pPr lvl="1"/>
            <a:r>
              <a:rPr lang="en-US"/>
              <a:t>Second level</a:t>
            </a:r>
          </a:p>
          <a:p>
            <a:pPr lvl="2"/>
            <a:r>
              <a:rPr lang="en-US"/>
              <a:t>Third level</a:t>
            </a:r>
          </a:p>
          <a:p>
            <a:pPr lvl="3"/>
            <a:r>
              <a:rPr lang="en-US"/>
              <a:t>Fourth level</a:t>
            </a:r>
          </a:p>
          <a:p>
            <a:pPr lvl="4"/>
            <a:r>
              <a:rPr lang="en-US"/>
              <a:t>Fifth level</a:t>
            </a:r>
            <a:endParaRPr lang="en-CR"/>
          </a:p>
        </p:txBody>
      </p:sp>
      <p:sp>
        <p:nvSpPr>
          <p:cNvPr id="12" name="TextBox 11">
            <a:extLst>
              <a:ext uri="{FF2B5EF4-FFF2-40B4-BE49-F238E27FC236}">
                <a16:creationId xmlns:a16="http://schemas.microsoft.com/office/drawing/2014/main" id="{0C96250A-70B7-194C-92A8-C66AA8628B57}"/>
              </a:ext>
            </a:extLst>
          </p:cNvPr>
          <p:cNvSpPr txBox="1"/>
          <p:nvPr userDrawn="1"/>
        </p:nvSpPr>
        <p:spPr>
          <a:xfrm>
            <a:off x="7963593" y="6430328"/>
            <a:ext cx="3054927" cy="153888"/>
          </a:xfrm>
          <a:prstGeom prst="rect">
            <a:avLst/>
          </a:prstGeom>
          <a:noFill/>
        </p:spPr>
        <p:txBody>
          <a:bodyPr wrap="square" lIns="0" tIns="0" rIns="0" bIns="45720" rtlCol="0">
            <a:spAutoFit/>
          </a:bodyPr>
          <a:lstStyle/>
          <a:p>
            <a:pPr algn="r"/>
            <a:r>
              <a:rPr lang="en-US" sz="700" kern="1200">
                <a:solidFill>
                  <a:srgbClr val="27262D"/>
                </a:solidFill>
                <a:latin typeface="+mn-lt"/>
                <a:ea typeface="+mn-ea"/>
                <a:cs typeface="+mn-cs"/>
              </a:rPr>
              <a:t>Copyright © 2020 Accenture. All rights reserved.</a:t>
            </a:r>
          </a:p>
        </p:txBody>
      </p:sp>
      <p:sp>
        <p:nvSpPr>
          <p:cNvPr id="13" name="Text Placeholder 7">
            <a:extLst>
              <a:ext uri="{FF2B5EF4-FFF2-40B4-BE49-F238E27FC236}">
                <a16:creationId xmlns:a16="http://schemas.microsoft.com/office/drawing/2014/main" id="{60314F12-6634-E74A-BB7D-BDFC3B7E378C}"/>
              </a:ext>
            </a:extLst>
          </p:cNvPr>
          <p:cNvSpPr>
            <a:spLocks noGrp="1"/>
          </p:cNvSpPr>
          <p:nvPr>
            <p:ph type="body" sz="quarter" idx="31" hasCustomPrompt="1"/>
          </p:nvPr>
        </p:nvSpPr>
        <p:spPr>
          <a:xfrm>
            <a:off x="619617" y="237086"/>
            <a:ext cx="10983684" cy="216000"/>
          </a:xfrm>
          <a:prstGeom prst="rect">
            <a:avLst/>
          </a:prstGeom>
        </p:spPr>
        <p:txBody>
          <a:bodyPr lIns="0" tIns="0" rIns="0" bIns="0">
            <a:noAutofit/>
          </a:bodyPr>
          <a:lstStyle>
            <a:lvl1pPr>
              <a:defRPr sz="1000" b="1" i="0" cap="none" spc="100" baseline="0">
                <a:latin typeface="Graphik Semibold" panose="020B0503030202060203" pitchFamily="34" charset="77"/>
              </a:defRPr>
            </a:lvl1pPr>
            <a:lvl2pPr>
              <a:defRPr sz="1000" b="1" i="0" cap="none" spc="100">
                <a:latin typeface="Graphik Semibold" panose="020B0503030202060203" pitchFamily="34" charset="77"/>
              </a:defRPr>
            </a:lvl2pPr>
            <a:lvl3pPr>
              <a:defRPr sz="1000" b="1" i="0" cap="none" spc="100">
                <a:latin typeface="Graphik Semibold" panose="020B0503030202060203" pitchFamily="34" charset="77"/>
              </a:defRPr>
            </a:lvl3pPr>
            <a:lvl4pPr>
              <a:defRPr sz="1000" b="1" i="0" cap="none" spc="100">
                <a:latin typeface="Graphik Semibold" panose="020B0503030202060203" pitchFamily="34" charset="77"/>
              </a:defRPr>
            </a:lvl4pPr>
            <a:lvl5pPr>
              <a:defRPr sz="1000" b="1" i="0" cap="none" spc="100">
                <a:latin typeface="Graphik Semibold" panose="020B0503030202060203" pitchFamily="34" charset="77"/>
              </a:defRPr>
            </a:lvl5pPr>
          </a:lstStyle>
          <a:p>
            <a:pPr lvl="0"/>
            <a:r>
              <a:rPr lang="en-US"/>
              <a:t>USE CAPS FOR THIS SECTION TITLE IF NEEDED</a:t>
            </a:r>
            <a:endParaRPr lang="en-CR"/>
          </a:p>
        </p:txBody>
      </p:sp>
    </p:spTree>
    <p:extLst>
      <p:ext uri="{BB962C8B-B14F-4D97-AF65-F5344CB8AC3E}">
        <p14:creationId xmlns:p14="http://schemas.microsoft.com/office/powerpoint/2010/main" val="22787931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Slide B 2 Columns">
    <p:spTree>
      <p:nvGrpSpPr>
        <p:cNvPr id="1" name=""/>
        <p:cNvGrpSpPr/>
        <p:nvPr/>
      </p:nvGrpSpPr>
      <p:grpSpPr>
        <a:xfrm>
          <a:off x="0" y="0"/>
          <a:ext cx="0" cy="0"/>
          <a:chOff x="0" y="0"/>
          <a:chExt cx="0" cy="0"/>
        </a:xfrm>
      </p:grpSpPr>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9" name="Text Placeholder 6">
            <a:extLst>
              <a:ext uri="{FF2B5EF4-FFF2-40B4-BE49-F238E27FC236}">
                <a16:creationId xmlns:a16="http://schemas.microsoft.com/office/drawing/2014/main" id="{E3880A9A-5889-024A-8217-0CBDF8A7461F}"/>
              </a:ext>
            </a:extLst>
          </p:cNvPr>
          <p:cNvSpPr>
            <a:spLocks noGrp="1"/>
          </p:cNvSpPr>
          <p:nvPr>
            <p:ph type="body" sz="quarter" idx="22" hasCustomPrompt="1"/>
          </p:nvPr>
        </p:nvSpPr>
        <p:spPr>
          <a:xfrm>
            <a:off x="609600" y="1915296"/>
            <a:ext cx="5029200" cy="4140000"/>
          </a:xfrm>
          <a:prstGeom prst="rect">
            <a:avLst/>
          </a:prstGeom>
        </p:spPr>
        <p:txBody>
          <a:bodyPr lIns="0" tIns="0" rIns="0" bIns="0">
            <a:noAutofit/>
          </a:bodyPr>
          <a:lstStyle>
            <a:lvl1pPr>
              <a:lnSpc>
                <a:spcPct val="80000"/>
              </a:lnSpc>
              <a:defRPr sz="3200">
                <a:solidFill>
                  <a:schemeClr val="accent1"/>
                </a:solidFill>
              </a:defRPr>
            </a:lvl1pPr>
          </a:lstStyle>
          <a:p>
            <a:pPr lvl="0"/>
            <a:r>
              <a:rPr lang="en-US"/>
              <a:t>Click here to add a small caption</a:t>
            </a:r>
          </a:p>
        </p:txBody>
      </p:sp>
      <p:sp>
        <p:nvSpPr>
          <p:cNvPr id="14" name="Text Placeholder 4">
            <a:extLst>
              <a:ext uri="{FF2B5EF4-FFF2-40B4-BE49-F238E27FC236}">
                <a16:creationId xmlns:a16="http://schemas.microsoft.com/office/drawing/2014/main" id="{B5971C79-D0B5-FE49-B4CC-44A09C6C1F60}"/>
              </a:ext>
            </a:extLst>
          </p:cNvPr>
          <p:cNvSpPr>
            <a:spLocks noGrp="1"/>
          </p:cNvSpPr>
          <p:nvPr>
            <p:ph type="body" sz="quarter" idx="14" hasCustomPrompt="1"/>
          </p:nvPr>
        </p:nvSpPr>
        <p:spPr>
          <a:xfrm>
            <a:off x="609600" y="465076"/>
            <a:ext cx="10983684" cy="1152000"/>
          </a:xfrm>
          <a:prstGeom prst="rect">
            <a:avLst/>
          </a:prstGeom>
        </p:spPr>
        <p:txBody>
          <a:bodyPr lIns="0" tIns="0" rIns="0" bIns="0">
            <a:noAutofit/>
          </a:bodyPr>
          <a:lstStyle>
            <a:lvl1pPr>
              <a:lnSpc>
                <a:spcPct val="80000"/>
              </a:lnSpc>
              <a:defRPr sz="4800"/>
            </a:lvl1pPr>
          </a:lstStyle>
          <a:p>
            <a:pPr lvl="0"/>
            <a:r>
              <a:rPr lang="en-US"/>
              <a:t>Click to edit this Master title</a:t>
            </a:r>
            <a:endParaRPr lang="en-CR"/>
          </a:p>
        </p:txBody>
      </p:sp>
      <p:sp>
        <p:nvSpPr>
          <p:cNvPr id="17" name="Text Placeholder 2">
            <a:extLst>
              <a:ext uri="{FF2B5EF4-FFF2-40B4-BE49-F238E27FC236}">
                <a16:creationId xmlns:a16="http://schemas.microsoft.com/office/drawing/2014/main" id="{86052073-E7EF-CF40-8A3C-F5EFEBF847C7}"/>
              </a:ext>
            </a:extLst>
          </p:cNvPr>
          <p:cNvSpPr>
            <a:spLocks noGrp="1"/>
          </p:cNvSpPr>
          <p:nvPr>
            <p:ph type="body" sz="quarter" idx="29" hasCustomPrompt="1"/>
          </p:nvPr>
        </p:nvSpPr>
        <p:spPr>
          <a:xfrm>
            <a:off x="6553200" y="1915200"/>
            <a:ext cx="5029200" cy="4139998"/>
          </a:xfrm>
          <a:prstGeom prst="rect">
            <a:avLst/>
          </a:prstGeom>
        </p:spPr>
        <p:txBody>
          <a:bodyPr lIns="0" tIns="0" rIns="0" bIns="0">
            <a:noAutofit/>
          </a:bodyPr>
          <a:lstStyle>
            <a:lvl1pPr>
              <a:lnSpc>
                <a:spcPct val="100000"/>
              </a:lnSpc>
              <a:defRPr sz="1600" b="0" i="0">
                <a:latin typeface="Graphik" panose="020B0503030202060203" pitchFamily="34" charset="77"/>
              </a:defRPr>
            </a:lvl1pPr>
            <a:lvl2pPr>
              <a:lnSpc>
                <a:spcPct val="100000"/>
              </a:lnSpc>
              <a:defRPr sz="1600" b="0" i="0">
                <a:latin typeface="Graphik" panose="020B0503030202060203" pitchFamily="34" charset="77"/>
              </a:defRPr>
            </a:lvl2pPr>
            <a:lvl3pPr>
              <a:lnSpc>
                <a:spcPct val="100000"/>
              </a:lnSpc>
              <a:defRPr sz="1600" b="0" i="0">
                <a:latin typeface="Graphik" panose="020B0503030202060203" pitchFamily="34" charset="77"/>
              </a:defRPr>
            </a:lvl3pPr>
            <a:lvl4pPr>
              <a:lnSpc>
                <a:spcPct val="100000"/>
              </a:lnSpc>
              <a:defRPr sz="1600" b="0" i="0">
                <a:latin typeface="Graphik" panose="020B0503030202060203" pitchFamily="34" charset="77"/>
              </a:defRPr>
            </a:lvl4pPr>
            <a:lvl5pPr>
              <a:lnSpc>
                <a:spcPct val="100000"/>
              </a:lnSpc>
              <a:defRPr sz="1600" b="0" i="0">
                <a:latin typeface="Graphik" panose="020B0503030202060203" pitchFamily="34" charset="77"/>
              </a:defRPr>
            </a:lvl5pPr>
          </a:lstStyle>
          <a:p>
            <a:pPr lvl="0"/>
            <a:r>
              <a:rPr lang="en-US"/>
              <a:t>Click to edit paragraph</a:t>
            </a:r>
          </a:p>
          <a:p>
            <a:pPr lvl="1"/>
            <a:r>
              <a:rPr lang="en-US"/>
              <a:t>Second level</a:t>
            </a:r>
          </a:p>
          <a:p>
            <a:pPr lvl="2"/>
            <a:r>
              <a:rPr lang="en-US"/>
              <a:t>Third level</a:t>
            </a:r>
          </a:p>
          <a:p>
            <a:pPr lvl="3"/>
            <a:r>
              <a:rPr lang="en-US"/>
              <a:t>Fourth level</a:t>
            </a:r>
          </a:p>
          <a:p>
            <a:pPr lvl="4"/>
            <a:r>
              <a:rPr lang="en-US"/>
              <a:t>Fifth level</a:t>
            </a:r>
            <a:endParaRPr lang="en-CR"/>
          </a:p>
        </p:txBody>
      </p:sp>
      <p:sp>
        <p:nvSpPr>
          <p:cNvPr id="12" name="TextBox 11">
            <a:extLst>
              <a:ext uri="{FF2B5EF4-FFF2-40B4-BE49-F238E27FC236}">
                <a16:creationId xmlns:a16="http://schemas.microsoft.com/office/drawing/2014/main" id="{E64C2F57-FF3E-7E4F-B04E-BEBEE7C2A36F}"/>
              </a:ext>
            </a:extLst>
          </p:cNvPr>
          <p:cNvSpPr txBox="1"/>
          <p:nvPr userDrawn="1"/>
        </p:nvSpPr>
        <p:spPr>
          <a:xfrm>
            <a:off x="7963593" y="6430328"/>
            <a:ext cx="3054927" cy="153888"/>
          </a:xfrm>
          <a:prstGeom prst="rect">
            <a:avLst/>
          </a:prstGeom>
          <a:noFill/>
        </p:spPr>
        <p:txBody>
          <a:bodyPr wrap="square" lIns="0" tIns="0" rIns="0" bIns="45720" rtlCol="0">
            <a:spAutoFit/>
          </a:bodyPr>
          <a:lstStyle/>
          <a:p>
            <a:pPr algn="r"/>
            <a:r>
              <a:rPr lang="en-US" sz="700" kern="1200">
                <a:solidFill>
                  <a:srgbClr val="27262D"/>
                </a:solidFill>
                <a:latin typeface="+mn-lt"/>
                <a:ea typeface="+mn-ea"/>
                <a:cs typeface="+mn-cs"/>
              </a:rPr>
              <a:t>Copyright © 2020 Accenture. All rights reserved.</a:t>
            </a:r>
          </a:p>
        </p:txBody>
      </p:sp>
      <p:sp>
        <p:nvSpPr>
          <p:cNvPr id="13" name="Text Placeholder 7">
            <a:extLst>
              <a:ext uri="{FF2B5EF4-FFF2-40B4-BE49-F238E27FC236}">
                <a16:creationId xmlns:a16="http://schemas.microsoft.com/office/drawing/2014/main" id="{317A99B0-6FFD-7D4A-9C90-3C1B46AC2B16}"/>
              </a:ext>
            </a:extLst>
          </p:cNvPr>
          <p:cNvSpPr>
            <a:spLocks noGrp="1"/>
          </p:cNvSpPr>
          <p:nvPr>
            <p:ph type="body" sz="quarter" idx="31" hasCustomPrompt="1"/>
          </p:nvPr>
        </p:nvSpPr>
        <p:spPr>
          <a:xfrm>
            <a:off x="619617" y="237086"/>
            <a:ext cx="10983684" cy="216000"/>
          </a:xfrm>
          <a:prstGeom prst="rect">
            <a:avLst/>
          </a:prstGeom>
        </p:spPr>
        <p:txBody>
          <a:bodyPr lIns="0" tIns="0" rIns="0" bIns="0">
            <a:noAutofit/>
          </a:bodyPr>
          <a:lstStyle>
            <a:lvl1pPr>
              <a:defRPr sz="1000" b="1" i="0" cap="none" spc="100" baseline="0">
                <a:latin typeface="Graphik Semibold" panose="020B0503030202060203" pitchFamily="34" charset="77"/>
              </a:defRPr>
            </a:lvl1pPr>
            <a:lvl2pPr>
              <a:defRPr sz="1000" b="1" i="0" cap="none" spc="100">
                <a:latin typeface="Graphik Semibold" panose="020B0503030202060203" pitchFamily="34" charset="77"/>
              </a:defRPr>
            </a:lvl2pPr>
            <a:lvl3pPr>
              <a:defRPr sz="1000" b="1" i="0" cap="none" spc="100">
                <a:latin typeface="Graphik Semibold" panose="020B0503030202060203" pitchFamily="34" charset="77"/>
              </a:defRPr>
            </a:lvl3pPr>
            <a:lvl4pPr>
              <a:defRPr sz="1000" b="1" i="0" cap="none" spc="100">
                <a:latin typeface="Graphik Semibold" panose="020B0503030202060203" pitchFamily="34" charset="77"/>
              </a:defRPr>
            </a:lvl4pPr>
            <a:lvl5pPr>
              <a:defRPr sz="1000" b="1" i="0" cap="none" spc="100">
                <a:latin typeface="Graphik Semibold" panose="020B0503030202060203" pitchFamily="34" charset="77"/>
              </a:defRPr>
            </a:lvl5pPr>
          </a:lstStyle>
          <a:p>
            <a:pPr lvl="0"/>
            <a:r>
              <a:rPr lang="en-US"/>
              <a:t>USE CAPS FOR THIS SECTION TITLE IF NEEDED</a:t>
            </a:r>
            <a:endParaRPr lang="en-CR"/>
          </a:p>
        </p:txBody>
      </p:sp>
    </p:spTree>
    <p:extLst>
      <p:ext uri="{BB962C8B-B14F-4D97-AF65-F5344CB8AC3E}">
        <p14:creationId xmlns:p14="http://schemas.microsoft.com/office/powerpoint/2010/main" val="33017359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2 column no headline">
    <p:spTree>
      <p:nvGrpSpPr>
        <p:cNvPr id="1" name=""/>
        <p:cNvGrpSpPr/>
        <p:nvPr/>
      </p:nvGrpSpPr>
      <p:grpSpPr>
        <a:xfrm>
          <a:off x="0" y="0"/>
          <a:ext cx="0" cy="0"/>
          <a:chOff x="0" y="0"/>
          <a:chExt cx="0" cy="0"/>
        </a:xfrm>
      </p:grpSpPr>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9" name="Text Placeholder 6">
            <a:extLst>
              <a:ext uri="{FF2B5EF4-FFF2-40B4-BE49-F238E27FC236}">
                <a16:creationId xmlns:a16="http://schemas.microsoft.com/office/drawing/2014/main" id="{E3880A9A-5889-024A-8217-0CBDF8A7461F}"/>
              </a:ext>
            </a:extLst>
          </p:cNvPr>
          <p:cNvSpPr>
            <a:spLocks noGrp="1"/>
          </p:cNvSpPr>
          <p:nvPr>
            <p:ph type="body" sz="quarter" idx="22" hasCustomPrompt="1"/>
          </p:nvPr>
        </p:nvSpPr>
        <p:spPr>
          <a:xfrm>
            <a:off x="609600" y="800100"/>
            <a:ext cx="5029200" cy="862500"/>
          </a:xfrm>
          <a:prstGeom prst="rect">
            <a:avLst/>
          </a:prstGeom>
        </p:spPr>
        <p:txBody>
          <a:bodyPr lIns="0" tIns="45720" rIns="0" bIns="0">
            <a:noAutofit/>
          </a:bodyPr>
          <a:lstStyle>
            <a:lvl1pPr>
              <a:lnSpc>
                <a:spcPct val="80000"/>
              </a:lnSpc>
              <a:defRPr sz="3200"/>
            </a:lvl1pPr>
          </a:lstStyle>
          <a:p>
            <a:pPr lvl="0"/>
            <a:r>
              <a:rPr lang="en-US"/>
              <a:t>Edit Master text styles</a:t>
            </a:r>
          </a:p>
        </p:txBody>
      </p:sp>
      <p:sp>
        <p:nvSpPr>
          <p:cNvPr id="14" name="Text Placeholder 6">
            <a:extLst>
              <a:ext uri="{FF2B5EF4-FFF2-40B4-BE49-F238E27FC236}">
                <a16:creationId xmlns:a16="http://schemas.microsoft.com/office/drawing/2014/main" id="{B03F266C-DD66-8F4D-B1E8-3C0516450FC9}"/>
              </a:ext>
            </a:extLst>
          </p:cNvPr>
          <p:cNvSpPr>
            <a:spLocks noGrp="1"/>
          </p:cNvSpPr>
          <p:nvPr>
            <p:ph type="body" sz="quarter" idx="27" hasCustomPrompt="1"/>
          </p:nvPr>
        </p:nvSpPr>
        <p:spPr>
          <a:xfrm>
            <a:off x="6553200" y="800100"/>
            <a:ext cx="5029200" cy="862500"/>
          </a:xfrm>
          <a:prstGeom prst="rect">
            <a:avLst/>
          </a:prstGeom>
        </p:spPr>
        <p:txBody>
          <a:bodyPr lIns="0" tIns="45720" rIns="0" bIns="0">
            <a:noAutofit/>
          </a:bodyPr>
          <a:lstStyle>
            <a:lvl1pPr>
              <a:lnSpc>
                <a:spcPct val="80000"/>
              </a:lnSpc>
              <a:defRPr sz="3200"/>
            </a:lvl1pPr>
          </a:lstStyle>
          <a:p>
            <a:pPr lvl="0"/>
            <a:r>
              <a:rPr lang="en-US"/>
              <a:t>Edit Master text styles</a:t>
            </a:r>
          </a:p>
        </p:txBody>
      </p:sp>
      <p:sp>
        <p:nvSpPr>
          <p:cNvPr id="3" name="Text Placeholder 2">
            <a:extLst>
              <a:ext uri="{FF2B5EF4-FFF2-40B4-BE49-F238E27FC236}">
                <a16:creationId xmlns:a16="http://schemas.microsoft.com/office/drawing/2014/main" id="{1E868F6A-0961-CF4A-B7AC-14EFC77334E4}"/>
              </a:ext>
            </a:extLst>
          </p:cNvPr>
          <p:cNvSpPr>
            <a:spLocks noGrp="1"/>
          </p:cNvSpPr>
          <p:nvPr>
            <p:ph type="body" sz="quarter" idx="28" hasCustomPrompt="1"/>
          </p:nvPr>
        </p:nvSpPr>
        <p:spPr>
          <a:xfrm>
            <a:off x="609600" y="1915200"/>
            <a:ext cx="5029200" cy="4139998"/>
          </a:xfrm>
          <a:prstGeom prst="rect">
            <a:avLst/>
          </a:prstGeom>
        </p:spPr>
        <p:txBody>
          <a:bodyPr lIns="0" rIns="0" bIns="0">
            <a:noAutofit/>
          </a:bodyPr>
          <a:lstStyle>
            <a:lvl1pPr>
              <a:lnSpc>
                <a:spcPct val="100000"/>
              </a:lnSpc>
              <a:defRPr sz="1600" b="0" i="0">
                <a:latin typeface="Graphik" panose="020B0503030202060203" pitchFamily="34" charset="77"/>
              </a:defRPr>
            </a:lvl1pPr>
            <a:lvl2pPr>
              <a:lnSpc>
                <a:spcPct val="100000"/>
              </a:lnSpc>
              <a:defRPr sz="1600" b="0" i="0">
                <a:latin typeface="Graphik" panose="020B0503030202060203" pitchFamily="34" charset="77"/>
              </a:defRPr>
            </a:lvl2pPr>
            <a:lvl3pPr>
              <a:lnSpc>
                <a:spcPct val="100000"/>
              </a:lnSpc>
              <a:defRPr sz="1600" b="0" i="0">
                <a:latin typeface="Graphik" panose="020B0503030202060203" pitchFamily="34" charset="77"/>
              </a:defRPr>
            </a:lvl3pPr>
            <a:lvl4pPr>
              <a:lnSpc>
                <a:spcPct val="100000"/>
              </a:lnSpc>
              <a:defRPr sz="1600" b="0" i="0">
                <a:latin typeface="Graphik" panose="020B0503030202060203" pitchFamily="34" charset="77"/>
              </a:defRPr>
            </a:lvl4pPr>
            <a:lvl5pPr>
              <a:lnSpc>
                <a:spcPct val="100000"/>
              </a:lnSpc>
              <a:defRPr sz="1600" b="0" i="0">
                <a:latin typeface="Graphik" panose="020B0503030202060203" pitchFamily="34" charset="77"/>
              </a:defRPr>
            </a:lvl5pPr>
          </a:lstStyle>
          <a:p>
            <a:pPr lvl="0"/>
            <a:r>
              <a:rPr lang="en-US"/>
              <a:t>Click to edit paragraph</a:t>
            </a:r>
          </a:p>
          <a:p>
            <a:pPr lvl="1"/>
            <a:r>
              <a:rPr lang="en-US"/>
              <a:t>Second level</a:t>
            </a:r>
          </a:p>
          <a:p>
            <a:pPr lvl="2"/>
            <a:r>
              <a:rPr lang="en-US"/>
              <a:t>Third level</a:t>
            </a:r>
          </a:p>
          <a:p>
            <a:pPr lvl="3"/>
            <a:r>
              <a:rPr lang="en-US"/>
              <a:t>Fourth level</a:t>
            </a:r>
          </a:p>
          <a:p>
            <a:pPr lvl="4"/>
            <a:r>
              <a:rPr lang="en-US"/>
              <a:t>Fifth level</a:t>
            </a:r>
            <a:endParaRPr lang="en-CR"/>
          </a:p>
        </p:txBody>
      </p:sp>
      <p:sp>
        <p:nvSpPr>
          <p:cNvPr id="15" name="Text Placeholder 2">
            <a:extLst>
              <a:ext uri="{FF2B5EF4-FFF2-40B4-BE49-F238E27FC236}">
                <a16:creationId xmlns:a16="http://schemas.microsoft.com/office/drawing/2014/main" id="{8A781600-8F0C-1741-93D5-1338672E6AD0}"/>
              </a:ext>
            </a:extLst>
          </p:cNvPr>
          <p:cNvSpPr>
            <a:spLocks noGrp="1"/>
          </p:cNvSpPr>
          <p:nvPr>
            <p:ph type="body" sz="quarter" idx="29" hasCustomPrompt="1"/>
          </p:nvPr>
        </p:nvSpPr>
        <p:spPr>
          <a:xfrm>
            <a:off x="6553200" y="1915200"/>
            <a:ext cx="5029200" cy="4139998"/>
          </a:xfrm>
          <a:prstGeom prst="rect">
            <a:avLst/>
          </a:prstGeom>
        </p:spPr>
        <p:txBody>
          <a:bodyPr lIns="0" rIns="0" bIns="0">
            <a:noAutofit/>
          </a:bodyPr>
          <a:lstStyle>
            <a:lvl1pPr>
              <a:lnSpc>
                <a:spcPct val="100000"/>
              </a:lnSpc>
              <a:defRPr sz="1600" b="0" i="0">
                <a:latin typeface="Graphik" panose="020B0503030202060203" pitchFamily="34" charset="77"/>
              </a:defRPr>
            </a:lvl1pPr>
            <a:lvl2pPr>
              <a:lnSpc>
                <a:spcPct val="100000"/>
              </a:lnSpc>
              <a:defRPr sz="1600" b="0" i="0">
                <a:latin typeface="Graphik" panose="020B0503030202060203" pitchFamily="34" charset="77"/>
              </a:defRPr>
            </a:lvl2pPr>
            <a:lvl3pPr>
              <a:lnSpc>
                <a:spcPct val="100000"/>
              </a:lnSpc>
              <a:defRPr sz="1600" b="0" i="0">
                <a:latin typeface="Graphik" panose="020B0503030202060203" pitchFamily="34" charset="77"/>
              </a:defRPr>
            </a:lvl3pPr>
            <a:lvl4pPr>
              <a:lnSpc>
                <a:spcPct val="100000"/>
              </a:lnSpc>
              <a:defRPr sz="1600" b="0" i="0">
                <a:latin typeface="Graphik" panose="020B0503030202060203" pitchFamily="34" charset="77"/>
              </a:defRPr>
            </a:lvl4pPr>
            <a:lvl5pPr>
              <a:lnSpc>
                <a:spcPct val="100000"/>
              </a:lnSpc>
              <a:defRPr sz="1600" b="0" i="0">
                <a:latin typeface="Graphik" panose="020B0503030202060203" pitchFamily="34" charset="77"/>
              </a:defRPr>
            </a:lvl5pPr>
          </a:lstStyle>
          <a:p>
            <a:pPr lvl="0"/>
            <a:r>
              <a:rPr lang="en-US"/>
              <a:t>Click to edit paragraph</a:t>
            </a:r>
          </a:p>
          <a:p>
            <a:pPr lvl="1"/>
            <a:r>
              <a:rPr lang="en-US"/>
              <a:t>Second level</a:t>
            </a:r>
          </a:p>
          <a:p>
            <a:pPr lvl="2"/>
            <a:r>
              <a:rPr lang="en-US"/>
              <a:t>Third level</a:t>
            </a:r>
          </a:p>
          <a:p>
            <a:pPr lvl="3"/>
            <a:r>
              <a:rPr lang="en-US"/>
              <a:t>Fourth level</a:t>
            </a:r>
          </a:p>
          <a:p>
            <a:pPr lvl="4"/>
            <a:r>
              <a:rPr lang="en-US"/>
              <a:t>Fifth level</a:t>
            </a:r>
            <a:endParaRPr lang="en-CR"/>
          </a:p>
        </p:txBody>
      </p:sp>
      <p:sp>
        <p:nvSpPr>
          <p:cNvPr id="12" name="TextBox 11">
            <a:extLst>
              <a:ext uri="{FF2B5EF4-FFF2-40B4-BE49-F238E27FC236}">
                <a16:creationId xmlns:a16="http://schemas.microsoft.com/office/drawing/2014/main" id="{3BE5E4BB-ED61-704D-843C-2233838D5A08}"/>
              </a:ext>
            </a:extLst>
          </p:cNvPr>
          <p:cNvSpPr txBox="1"/>
          <p:nvPr userDrawn="1"/>
        </p:nvSpPr>
        <p:spPr>
          <a:xfrm>
            <a:off x="7963593" y="6430328"/>
            <a:ext cx="3054927" cy="153888"/>
          </a:xfrm>
          <a:prstGeom prst="rect">
            <a:avLst/>
          </a:prstGeom>
          <a:noFill/>
        </p:spPr>
        <p:txBody>
          <a:bodyPr wrap="square" lIns="0" tIns="0" rIns="0" bIns="45720" rtlCol="0">
            <a:spAutoFit/>
          </a:bodyPr>
          <a:lstStyle/>
          <a:p>
            <a:pPr algn="r"/>
            <a:r>
              <a:rPr lang="en-US" sz="700" kern="1200">
                <a:solidFill>
                  <a:srgbClr val="27262D"/>
                </a:solidFill>
                <a:latin typeface="+mn-lt"/>
                <a:ea typeface="+mn-ea"/>
                <a:cs typeface="+mn-cs"/>
              </a:rPr>
              <a:t>Copyright © 2020 Accenture. All rights reserved.</a:t>
            </a:r>
          </a:p>
        </p:txBody>
      </p:sp>
    </p:spTree>
    <p:extLst>
      <p:ext uri="{BB962C8B-B14F-4D97-AF65-F5344CB8AC3E}">
        <p14:creationId xmlns:p14="http://schemas.microsoft.com/office/powerpoint/2010/main" val="39983347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White Cover A">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2C58B48-B970-1140-8B08-C62BF18E8F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9600" y="462993"/>
            <a:ext cx="1758043" cy="471156"/>
          </a:xfrm>
          <a:prstGeom prst="rect">
            <a:avLst/>
          </a:prstGeom>
        </p:spPr>
      </p:pic>
      <p:sp>
        <p:nvSpPr>
          <p:cNvPr id="3" name="Text Placeholder 2">
            <a:extLst>
              <a:ext uri="{FF2B5EF4-FFF2-40B4-BE49-F238E27FC236}">
                <a16:creationId xmlns:a16="http://schemas.microsoft.com/office/drawing/2014/main" id="{E7FD5975-A713-F44F-BF6D-1819E24DFBEF}"/>
              </a:ext>
            </a:extLst>
          </p:cNvPr>
          <p:cNvSpPr>
            <a:spLocks noGrp="1"/>
          </p:cNvSpPr>
          <p:nvPr>
            <p:ph type="body" sz="quarter" idx="13" hasCustomPrompt="1"/>
          </p:nvPr>
        </p:nvSpPr>
        <p:spPr>
          <a:xfrm>
            <a:off x="625475" y="1727288"/>
            <a:ext cx="8328025" cy="1916726"/>
          </a:xfrm>
          <a:prstGeom prst="rect">
            <a:avLst/>
          </a:prstGeom>
        </p:spPr>
        <p:txBody>
          <a:bodyPr>
            <a:noAutofit/>
          </a:bodyPr>
          <a:lstStyle>
            <a:lvl1pPr>
              <a:lnSpc>
                <a:spcPct val="80000"/>
              </a:lnSpc>
              <a:defRPr sz="8000" baseline="0"/>
            </a:lvl1pPr>
          </a:lstStyle>
          <a:p>
            <a:pPr lvl="0"/>
            <a:r>
              <a:rPr lang="en-US"/>
              <a:t>Presentation Title</a:t>
            </a:r>
            <a:endParaRPr lang="en-CR"/>
          </a:p>
        </p:txBody>
      </p:sp>
      <p:sp>
        <p:nvSpPr>
          <p:cNvPr id="7" name="Text Placeholder 6">
            <a:extLst>
              <a:ext uri="{FF2B5EF4-FFF2-40B4-BE49-F238E27FC236}">
                <a16:creationId xmlns:a16="http://schemas.microsoft.com/office/drawing/2014/main" id="{119EE08F-CFA9-BB4E-B9CC-BB26A4792032}"/>
              </a:ext>
            </a:extLst>
          </p:cNvPr>
          <p:cNvSpPr>
            <a:spLocks noGrp="1"/>
          </p:cNvSpPr>
          <p:nvPr>
            <p:ph type="body" sz="quarter" idx="14" hasCustomPrompt="1"/>
          </p:nvPr>
        </p:nvSpPr>
        <p:spPr>
          <a:xfrm>
            <a:off x="609599" y="3676141"/>
            <a:ext cx="8343899" cy="534942"/>
          </a:xfrm>
          <a:prstGeom prst="rect">
            <a:avLst/>
          </a:prstGeom>
        </p:spPr>
        <p:txBody>
          <a:bodyPr/>
          <a:lstStyle>
            <a:lvl1pPr>
              <a:defRPr b="1" i="0">
                <a:solidFill>
                  <a:schemeClr val="accent1"/>
                </a:solidFill>
                <a:latin typeface="Graphik Semibold" panose="020B0503030202060203" pitchFamily="34" charset="77"/>
              </a:defRPr>
            </a:lvl1pPr>
          </a:lstStyle>
          <a:p>
            <a:pPr lvl="0"/>
            <a:r>
              <a:rPr lang="en-US"/>
              <a:t>Subtitle</a:t>
            </a:r>
            <a:endParaRPr lang="en-CR"/>
          </a:p>
        </p:txBody>
      </p:sp>
      <p:sp>
        <p:nvSpPr>
          <p:cNvPr id="11" name="Text Placeholder 6">
            <a:extLst>
              <a:ext uri="{FF2B5EF4-FFF2-40B4-BE49-F238E27FC236}">
                <a16:creationId xmlns:a16="http://schemas.microsoft.com/office/drawing/2014/main" id="{5FC30F05-01D5-4E42-8FD8-FA7979D0591E}"/>
              </a:ext>
            </a:extLst>
          </p:cNvPr>
          <p:cNvSpPr>
            <a:spLocks noGrp="1"/>
          </p:cNvSpPr>
          <p:nvPr>
            <p:ph type="body" sz="quarter" idx="15" hasCustomPrompt="1"/>
          </p:nvPr>
        </p:nvSpPr>
        <p:spPr>
          <a:xfrm>
            <a:off x="609599" y="4243210"/>
            <a:ext cx="8343899" cy="534942"/>
          </a:xfrm>
          <a:prstGeom prst="rect">
            <a:avLst/>
          </a:prstGeom>
        </p:spPr>
        <p:txBody>
          <a:bodyPr>
            <a:normAutofit/>
          </a:bodyPr>
          <a:lstStyle>
            <a:lvl1pPr>
              <a:defRPr sz="1200" b="0" i="0" cap="all" spc="100" baseline="0">
                <a:solidFill>
                  <a:schemeClr val="tx1"/>
                </a:solidFill>
                <a:latin typeface="Graphik Semibold" panose="020B0503030202060203" pitchFamily="34" charset="77"/>
              </a:defRPr>
            </a:lvl1pPr>
          </a:lstStyle>
          <a:p>
            <a:pPr lvl="0"/>
            <a:r>
              <a:rPr lang="en-US"/>
              <a:t>Date</a:t>
            </a:r>
            <a:endParaRPr lang="en-CR"/>
          </a:p>
        </p:txBody>
      </p:sp>
    </p:spTree>
    <p:extLst>
      <p:ext uri="{BB962C8B-B14F-4D97-AF65-F5344CB8AC3E}">
        <p14:creationId xmlns:p14="http://schemas.microsoft.com/office/powerpoint/2010/main" val="372350270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3 column">
    <p:spTree>
      <p:nvGrpSpPr>
        <p:cNvPr id="1" name=""/>
        <p:cNvGrpSpPr/>
        <p:nvPr/>
      </p:nvGrpSpPr>
      <p:grpSpPr>
        <a:xfrm>
          <a:off x="0" y="0"/>
          <a:ext cx="0" cy="0"/>
          <a:chOff x="0" y="0"/>
          <a:chExt cx="0" cy="0"/>
        </a:xfrm>
      </p:grpSpPr>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16" name="Text Placeholder 4">
            <a:extLst>
              <a:ext uri="{FF2B5EF4-FFF2-40B4-BE49-F238E27FC236}">
                <a16:creationId xmlns:a16="http://schemas.microsoft.com/office/drawing/2014/main" id="{429DB92E-1324-2743-8553-FB0A10BD676B}"/>
              </a:ext>
            </a:extLst>
          </p:cNvPr>
          <p:cNvSpPr>
            <a:spLocks noGrp="1"/>
          </p:cNvSpPr>
          <p:nvPr>
            <p:ph type="body" sz="quarter" idx="14" hasCustomPrompt="1"/>
          </p:nvPr>
        </p:nvSpPr>
        <p:spPr>
          <a:xfrm>
            <a:off x="609600" y="465076"/>
            <a:ext cx="10983684" cy="1152000"/>
          </a:xfrm>
          <a:prstGeom prst="rect">
            <a:avLst/>
          </a:prstGeom>
        </p:spPr>
        <p:txBody>
          <a:bodyPr>
            <a:normAutofit/>
          </a:bodyPr>
          <a:lstStyle>
            <a:lvl1pPr>
              <a:defRPr sz="4800"/>
            </a:lvl1pPr>
          </a:lstStyle>
          <a:p>
            <a:pPr lvl="0"/>
            <a:r>
              <a:rPr lang="en-US"/>
              <a:t>Click to edit this Master title</a:t>
            </a:r>
            <a:endParaRPr lang="en-CR"/>
          </a:p>
        </p:txBody>
      </p:sp>
      <p:sp>
        <p:nvSpPr>
          <p:cNvPr id="17" name="Text Placeholder 6">
            <a:extLst>
              <a:ext uri="{FF2B5EF4-FFF2-40B4-BE49-F238E27FC236}">
                <a16:creationId xmlns:a16="http://schemas.microsoft.com/office/drawing/2014/main" id="{1709C77D-BB35-DB4D-8FA8-C8007B2D5C7B}"/>
              </a:ext>
            </a:extLst>
          </p:cNvPr>
          <p:cNvSpPr>
            <a:spLocks noGrp="1"/>
          </p:cNvSpPr>
          <p:nvPr>
            <p:ph type="body" sz="quarter" idx="15" hasCustomPrompt="1"/>
          </p:nvPr>
        </p:nvSpPr>
        <p:spPr>
          <a:xfrm>
            <a:off x="609598" y="169200"/>
            <a:ext cx="10983683" cy="132024"/>
          </a:xfrm>
          <a:prstGeom prst="rect">
            <a:avLst/>
          </a:prstGeom>
        </p:spPr>
        <p:txBody>
          <a:bodyPr>
            <a:noAutofit/>
          </a:bodyPr>
          <a:lstStyle>
            <a:lvl1pPr>
              <a:defRPr sz="1100" b="0" i="0" cap="all" spc="100" baseline="0">
                <a:solidFill>
                  <a:schemeClr val="tx1"/>
                </a:solidFill>
                <a:latin typeface="Graphik Semibold" panose="020B0503030202060203" pitchFamily="34" charset="77"/>
              </a:defRPr>
            </a:lvl1pPr>
          </a:lstStyle>
          <a:p>
            <a:pPr lvl="0"/>
            <a:r>
              <a:rPr lang="en-US"/>
              <a:t>Section title if needed</a:t>
            </a:r>
            <a:endParaRPr lang="en-CR"/>
          </a:p>
        </p:txBody>
      </p:sp>
      <p:sp>
        <p:nvSpPr>
          <p:cNvPr id="18" name="Text Placeholder 2">
            <a:extLst>
              <a:ext uri="{FF2B5EF4-FFF2-40B4-BE49-F238E27FC236}">
                <a16:creationId xmlns:a16="http://schemas.microsoft.com/office/drawing/2014/main" id="{F629C324-088C-AF46-8588-8C2CA82A1BF5}"/>
              </a:ext>
            </a:extLst>
          </p:cNvPr>
          <p:cNvSpPr>
            <a:spLocks noGrp="1"/>
          </p:cNvSpPr>
          <p:nvPr>
            <p:ph type="body" sz="quarter" idx="29" hasCustomPrompt="1"/>
          </p:nvPr>
        </p:nvSpPr>
        <p:spPr>
          <a:xfrm>
            <a:off x="8348722" y="1915200"/>
            <a:ext cx="3233678" cy="4139998"/>
          </a:xfrm>
          <a:prstGeom prst="rect">
            <a:avLst/>
          </a:prstGeom>
        </p:spPr>
        <p:txBody>
          <a:bodyPr>
            <a:noAutofit/>
          </a:bodyPr>
          <a:lstStyle>
            <a:lvl1pPr>
              <a:defRPr sz="1600" b="0" i="0">
                <a:latin typeface="Graphik" panose="020B0503030202060203" pitchFamily="34" charset="77"/>
              </a:defRPr>
            </a:lvl1pPr>
            <a:lvl2pPr>
              <a:defRPr sz="1600" b="0" i="0">
                <a:latin typeface="Graphik" panose="020B0503030202060203" pitchFamily="34" charset="77"/>
              </a:defRPr>
            </a:lvl2pPr>
            <a:lvl3pPr>
              <a:defRPr sz="1600" b="0" i="0">
                <a:latin typeface="Graphik" panose="020B0503030202060203" pitchFamily="34" charset="77"/>
              </a:defRPr>
            </a:lvl3pPr>
            <a:lvl4pPr>
              <a:defRPr sz="1600" b="0" i="0">
                <a:latin typeface="Graphik" panose="020B0503030202060203" pitchFamily="34" charset="77"/>
              </a:defRPr>
            </a:lvl4pPr>
            <a:lvl5pPr>
              <a:defRPr sz="1600" b="0" i="0">
                <a:latin typeface="Graphik" panose="020B0503030202060203" pitchFamily="34" charset="77"/>
              </a:defRPr>
            </a:lvl5pPr>
          </a:lstStyle>
          <a:p>
            <a:pPr lvl="0"/>
            <a:r>
              <a:rPr lang="en-US"/>
              <a:t>Click to edit paragraph</a:t>
            </a:r>
          </a:p>
          <a:p>
            <a:pPr lvl="1"/>
            <a:r>
              <a:rPr lang="en-US"/>
              <a:t>Second level</a:t>
            </a:r>
          </a:p>
          <a:p>
            <a:pPr lvl="2"/>
            <a:r>
              <a:rPr lang="en-US"/>
              <a:t>Third level</a:t>
            </a:r>
          </a:p>
          <a:p>
            <a:pPr lvl="3"/>
            <a:r>
              <a:rPr lang="en-US"/>
              <a:t>Fourth level</a:t>
            </a:r>
          </a:p>
          <a:p>
            <a:pPr lvl="4"/>
            <a:r>
              <a:rPr lang="en-US"/>
              <a:t>Fifth level</a:t>
            </a:r>
            <a:endParaRPr lang="en-CR"/>
          </a:p>
        </p:txBody>
      </p:sp>
      <p:sp>
        <p:nvSpPr>
          <p:cNvPr id="19" name="Text Placeholder 2">
            <a:extLst>
              <a:ext uri="{FF2B5EF4-FFF2-40B4-BE49-F238E27FC236}">
                <a16:creationId xmlns:a16="http://schemas.microsoft.com/office/drawing/2014/main" id="{876A733D-A1A9-5A4C-BC80-B4F8834AC30C}"/>
              </a:ext>
            </a:extLst>
          </p:cNvPr>
          <p:cNvSpPr>
            <a:spLocks noGrp="1"/>
          </p:cNvSpPr>
          <p:nvPr>
            <p:ph type="body" sz="quarter" idx="30" hasCustomPrompt="1"/>
          </p:nvPr>
        </p:nvSpPr>
        <p:spPr>
          <a:xfrm>
            <a:off x="4480107" y="1915200"/>
            <a:ext cx="3233678" cy="4139998"/>
          </a:xfrm>
          <a:prstGeom prst="rect">
            <a:avLst/>
          </a:prstGeom>
        </p:spPr>
        <p:txBody>
          <a:bodyPr>
            <a:noAutofit/>
          </a:bodyPr>
          <a:lstStyle>
            <a:lvl1pPr>
              <a:defRPr sz="1600" b="0" i="0">
                <a:latin typeface="Graphik" panose="020B0503030202060203" pitchFamily="34" charset="77"/>
              </a:defRPr>
            </a:lvl1pPr>
            <a:lvl2pPr>
              <a:defRPr sz="1600" b="0" i="0">
                <a:latin typeface="Graphik" panose="020B0503030202060203" pitchFamily="34" charset="77"/>
              </a:defRPr>
            </a:lvl2pPr>
            <a:lvl3pPr>
              <a:defRPr sz="1600" b="0" i="0">
                <a:latin typeface="Graphik" panose="020B0503030202060203" pitchFamily="34" charset="77"/>
              </a:defRPr>
            </a:lvl3pPr>
            <a:lvl4pPr>
              <a:defRPr sz="1600" b="0" i="0">
                <a:latin typeface="Graphik" panose="020B0503030202060203" pitchFamily="34" charset="77"/>
              </a:defRPr>
            </a:lvl4pPr>
            <a:lvl5pPr>
              <a:defRPr sz="1600" b="0" i="0">
                <a:latin typeface="Graphik" panose="020B0503030202060203" pitchFamily="34" charset="77"/>
              </a:defRPr>
            </a:lvl5pPr>
          </a:lstStyle>
          <a:p>
            <a:pPr lvl="0"/>
            <a:r>
              <a:rPr lang="en-US"/>
              <a:t>Click to edit paragraph</a:t>
            </a:r>
          </a:p>
          <a:p>
            <a:pPr lvl="1"/>
            <a:r>
              <a:rPr lang="en-US"/>
              <a:t>Second level</a:t>
            </a:r>
          </a:p>
          <a:p>
            <a:pPr lvl="2"/>
            <a:r>
              <a:rPr lang="en-US"/>
              <a:t>Third level</a:t>
            </a:r>
          </a:p>
          <a:p>
            <a:pPr lvl="3"/>
            <a:r>
              <a:rPr lang="en-US"/>
              <a:t>Fourth level</a:t>
            </a:r>
          </a:p>
          <a:p>
            <a:pPr lvl="4"/>
            <a:r>
              <a:rPr lang="en-US"/>
              <a:t>Fifth level</a:t>
            </a:r>
            <a:endParaRPr lang="en-CR"/>
          </a:p>
        </p:txBody>
      </p:sp>
      <p:sp>
        <p:nvSpPr>
          <p:cNvPr id="20" name="Text Placeholder 2">
            <a:extLst>
              <a:ext uri="{FF2B5EF4-FFF2-40B4-BE49-F238E27FC236}">
                <a16:creationId xmlns:a16="http://schemas.microsoft.com/office/drawing/2014/main" id="{8806CCC8-2FEF-0343-9F05-08E5E0FF3AEA}"/>
              </a:ext>
            </a:extLst>
          </p:cNvPr>
          <p:cNvSpPr>
            <a:spLocks noGrp="1"/>
          </p:cNvSpPr>
          <p:nvPr>
            <p:ph type="body" sz="quarter" idx="31" hasCustomPrompt="1"/>
          </p:nvPr>
        </p:nvSpPr>
        <p:spPr>
          <a:xfrm>
            <a:off x="611492" y="1915200"/>
            <a:ext cx="3233678" cy="4139998"/>
          </a:xfrm>
          <a:prstGeom prst="rect">
            <a:avLst/>
          </a:prstGeom>
        </p:spPr>
        <p:txBody>
          <a:bodyPr>
            <a:noAutofit/>
          </a:bodyPr>
          <a:lstStyle>
            <a:lvl1pPr>
              <a:defRPr sz="1600" b="0" i="0">
                <a:latin typeface="Graphik" panose="020B0503030202060203" pitchFamily="34" charset="77"/>
              </a:defRPr>
            </a:lvl1pPr>
            <a:lvl2pPr>
              <a:defRPr sz="1600" b="0" i="0">
                <a:latin typeface="Graphik" panose="020B0503030202060203" pitchFamily="34" charset="77"/>
              </a:defRPr>
            </a:lvl2pPr>
            <a:lvl3pPr>
              <a:defRPr sz="1600" b="0" i="0">
                <a:latin typeface="Graphik" panose="020B0503030202060203" pitchFamily="34" charset="77"/>
              </a:defRPr>
            </a:lvl3pPr>
            <a:lvl4pPr>
              <a:defRPr sz="1600" b="0" i="0">
                <a:latin typeface="Graphik" panose="020B0503030202060203" pitchFamily="34" charset="77"/>
              </a:defRPr>
            </a:lvl4pPr>
            <a:lvl5pPr>
              <a:defRPr sz="1600" b="0" i="0">
                <a:latin typeface="Graphik" panose="020B0503030202060203" pitchFamily="34" charset="77"/>
              </a:defRPr>
            </a:lvl5pPr>
          </a:lstStyle>
          <a:p>
            <a:pPr lvl="0"/>
            <a:r>
              <a:rPr lang="en-US"/>
              <a:t>Click to edit paragraph</a:t>
            </a:r>
          </a:p>
          <a:p>
            <a:pPr lvl="1"/>
            <a:r>
              <a:rPr lang="en-US"/>
              <a:t>Second level</a:t>
            </a:r>
          </a:p>
          <a:p>
            <a:pPr lvl="2"/>
            <a:r>
              <a:rPr lang="en-US"/>
              <a:t>Third level</a:t>
            </a:r>
          </a:p>
          <a:p>
            <a:pPr lvl="3"/>
            <a:r>
              <a:rPr lang="en-US"/>
              <a:t>Fourth level</a:t>
            </a:r>
          </a:p>
          <a:p>
            <a:pPr lvl="4"/>
            <a:r>
              <a:rPr lang="en-US"/>
              <a:t>Fifth level</a:t>
            </a:r>
            <a:endParaRPr lang="en-CR"/>
          </a:p>
        </p:txBody>
      </p:sp>
      <p:sp>
        <p:nvSpPr>
          <p:cNvPr id="11" name="TextBox 10">
            <a:extLst>
              <a:ext uri="{FF2B5EF4-FFF2-40B4-BE49-F238E27FC236}">
                <a16:creationId xmlns:a16="http://schemas.microsoft.com/office/drawing/2014/main" id="{670EA896-155F-6B46-B2C4-30AF5695EB03}"/>
              </a:ext>
            </a:extLst>
          </p:cNvPr>
          <p:cNvSpPr txBox="1"/>
          <p:nvPr userDrawn="1"/>
        </p:nvSpPr>
        <p:spPr>
          <a:xfrm>
            <a:off x="7963593" y="6430328"/>
            <a:ext cx="3054927" cy="153888"/>
          </a:xfrm>
          <a:prstGeom prst="rect">
            <a:avLst/>
          </a:prstGeom>
          <a:noFill/>
        </p:spPr>
        <p:txBody>
          <a:bodyPr wrap="square" lIns="0" tIns="0" rIns="0" bIns="45720" rtlCol="0">
            <a:spAutoFit/>
          </a:bodyPr>
          <a:lstStyle/>
          <a:p>
            <a:pPr algn="r"/>
            <a:r>
              <a:rPr lang="en-US" sz="700" kern="1200">
                <a:solidFill>
                  <a:srgbClr val="27262D"/>
                </a:solidFill>
                <a:latin typeface="+mn-lt"/>
                <a:ea typeface="+mn-ea"/>
                <a:cs typeface="+mn-cs"/>
              </a:rPr>
              <a:t>Copyright © 2020 Accenture. All rights reserved.</a:t>
            </a:r>
          </a:p>
        </p:txBody>
      </p:sp>
    </p:spTree>
    <p:extLst>
      <p:ext uri="{BB962C8B-B14F-4D97-AF65-F5344CB8AC3E}">
        <p14:creationId xmlns:p14="http://schemas.microsoft.com/office/powerpoint/2010/main" val="32816860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3 column no headline">
    <p:spTree>
      <p:nvGrpSpPr>
        <p:cNvPr id="1" name=""/>
        <p:cNvGrpSpPr/>
        <p:nvPr/>
      </p:nvGrpSpPr>
      <p:grpSpPr>
        <a:xfrm>
          <a:off x="0" y="0"/>
          <a:ext cx="0" cy="0"/>
          <a:chOff x="0" y="0"/>
          <a:chExt cx="0" cy="0"/>
        </a:xfrm>
      </p:grpSpPr>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8" name="Text Placeholder 2">
            <a:extLst>
              <a:ext uri="{FF2B5EF4-FFF2-40B4-BE49-F238E27FC236}">
                <a16:creationId xmlns:a16="http://schemas.microsoft.com/office/drawing/2014/main" id="{B177DCB7-E21C-A24A-8995-280EC9015D1F}"/>
              </a:ext>
            </a:extLst>
          </p:cNvPr>
          <p:cNvSpPr>
            <a:spLocks noGrp="1"/>
          </p:cNvSpPr>
          <p:nvPr>
            <p:ph type="body" sz="quarter" idx="29" hasCustomPrompt="1"/>
          </p:nvPr>
        </p:nvSpPr>
        <p:spPr>
          <a:xfrm>
            <a:off x="8348722" y="1915200"/>
            <a:ext cx="3233678" cy="4139998"/>
          </a:xfrm>
          <a:prstGeom prst="rect">
            <a:avLst/>
          </a:prstGeom>
        </p:spPr>
        <p:txBody>
          <a:bodyPr>
            <a:noAutofit/>
          </a:bodyPr>
          <a:lstStyle>
            <a:lvl1pPr>
              <a:defRPr sz="1600" b="0" i="0">
                <a:latin typeface="Graphik" panose="020B0503030202060203" pitchFamily="34" charset="77"/>
              </a:defRPr>
            </a:lvl1pPr>
            <a:lvl2pPr>
              <a:defRPr sz="1600" b="0" i="0">
                <a:latin typeface="Graphik" panose="020B0503030202060203" pitchFamily="34" charset="77"/>
              </a:defRPr>
            </a:lvl2pPr>
            <a:lvl3pPr>
              <a:defRPr sz="1600" b="0" i="0">
                <a:latin typeface="Graphik" panose="020B0503030202060203" pitchFamily="34" charset="77"/>
              </a:defRPr>
            </a:lvl3pPr>
            <a:lvl4pPr>
              <a:defRPr sz="1600" b="0" i="0">
                <a:latin typeface="Graphik" panose="020B0503030202060203" pitchFamily="34" charset="77"/>
              </a:defRPr>
            </a:lvl4pPr>
            <a:lvl5pPr>
              <a:defRPr sz="1600" b="0" i="0">
                <a:latin typeface="Graphik" panose="020B0503030202060203" pitchFamily="34" charset="77"/>
              </a:defRPr>
            </a:lvl5pPr>
          </a:lstStyle>
          <a:p>
            <a:pPr lvl="0"/>
            <a:r>
              <a:rPr lang="en-US"/>
              <a:t>Click to edit paragraph</a:t>
            </a:r>
          </a:p>
          <a:p>
            <a:pPr lvl="1"/>
            <a:r>
              <a:rPr lang="en-US"/>
              <a:t>Second level</a:t>
            </a:r>
          </a:p>
          <a:p>
            <a:pPr lvl="2"/>
            <a:r>
              <a:rPr lang="en-US"/>
              <a:t>Third level</a:t>
            </a:r>
          </a:p>
          <a:p>
            <a:pPr lvl="3"/>
            <a:r>
              <a:rPr lang="en-US"/>
              <a:t>Fourth level</a:t>
            </a:r>
          </a:p>
          <a:p>
            <a:pPr lvl="4"/>
            <a:r>
              <a:rPr lang="en-US"/>
              <a:t>Fifth level</a:t>
            </a:r>
            <a:endParaRPr lang="en-CR"/>
          </a:p>
        </p:txBody>
      </p:sp>
      <p:sp>
        <p:nvSpPr>
          <p:cNvPr id="12" name="Text Placeholder 2">
            <a:extLst>
              <a:ext uri="{FF2B5EF4-FFF2-40B4-BE49-F238E27FC236}">
                <a16:creationId xmlns:a16="http://schemas.microsoft.com/office/drawing/2014/main" id="{B2907BA3-EAD2-FC4C-ADDC-02D096711761}"/>
              </a:ext>
            </a:extLst>
          </p:cNvPr>
          <p:cNvSpPr>
            <a:spLocks noGrp="1"/>
          </p:cNvSpPr>
          <p:nvPr>
            <p:ph type="body" sz="quarter" idx="30" hasCustomPrompt="1"/>
          </p:nvPr>
        </p:nvSpPr>
        <p:spPr>
          <a:xfrm>
            <a:off x="4480107" y="1915200"/>
            <a:ext cx="3233678" cy="4139998"/>
          </a:xfrm>
          <a:prstGeom prst="rect">
            <a:avLst/>
          </a:prstGeom>
        </p:spPr>
        <p:txBody>
          <a:bodyPr>
            <a:noAutofit/>
          </a:bodyPr>
          <a:lstStyle>
            <a:lvl1pPr>
              <a:defRPr sz="1600" b="0" i="0">
                <a:latin typeface="Graphik" panose="020B0503030202060203" pitchFamily="34" charset="77"/>
              </a:defRPr>
            </a:lvl1pPr>
            <a:lvl2pPr>
              <a:defRPr sz="1600" b="0" i="0">
                <a:latin typeface="Graphik" panose="020B0503030202060203" pitchFamily="34" charset="77"/>
              </a:defRPr>
            </a:lvl2pPr>
            <a:lvl3pPr>
              <a:defRPr sz="1600" b="0" i="0">
                <a:latin typeface="Graphik" panose="020B0503030202060203" pitchFamily="34" charset="77"/>
              </a:defRPr>
            </a:lvl3pPr>
            <a:lvl4pPr>
              <a:defRPr sz="1600" b="0" i="0">
                <a:latin typeface="Graphik" panose="020B0503030202060203" pitchFamily="34" charset="77"/>
              </a:defRPr>
            </a:lvl4pPr>
            <a:lvl5pPr>
              <a:defRPr sz="1600" b="0" i="0">
                <a:latin typeface="Graphik" panose="020B0503030202060203" pitchFamily="34" charset="77"/>
              </a:defRPr>
            </a:lvl5pPr>
          </a:lstStyle>
          <a:p>
            <a:pPr lvl="0"/>
            <a:r>
              <a:rPr lang="en-US"/>
              <a:t>Click to edit paragraph</a:t>
            </a:r>
          </a:p>
          <a:p>
            <a:pPr lvl="1"/>
            <a:r>
              <a:rPr lang="en-US"/>
              <a:t>Second level</a:t>
            </a:r>
          </a:p>
          <a:p>
            <a:pPr lvl="2"/>
            <a:r>
              <a:rPr lang="en-US"/>
              <a:t>Third level</a:t>
            </a:r>
          </a:p>
          <a:p>
            <a:pPr lvl="3"/>
            <a:r>
              <a:rPr lang="en-US"/>
              <a:t>Fourth level</a:t>
            </a:r>
          </a:p>
          <a:p>
            <a:pPr lvl="4"/>
            <a:r>
              <a:rPr lang="en-US"/>
              <a:t>Fifth level</a:t>
            </a:r>
            <a:endParaRPr lang="en-CR"/>
          </a:p>
        </p:txBody>
      </p:sp>
      <p:sp>
        <p:nvSpPr>
          <p:cNvPr id="15" name="Text Placeholder 2">
            <a:extLst>
              <a:ext uri="{FF2B5EF4-FFF2-40B4-BE49-F238E27FC236}">
                <a16:creationId xmlns:a16="http://schemas.microsoft.com/office/drawing/2014/main" id="{E1F3F038-D566-0541-B951-8FF5A95B2D71}"/>
              </a:ext>
            </a:extLst>
          </p:cNvPr>
          <p:cNvSpPr>
            <a:spLocks noGrp="1"/>
          </p:cNvSpPr>
          <p:nvPr>
            <p:ph type="body" sz="quarter" idx="31" hasCustomPrompt="1"/>
          </p:nvPr>
        </p:nvSpPr>
        <p:spPr>
          <a:xfrm>
            <a:off x="611492" y="1915200"/>
            <a:ext cx="3233678" cy="4139998"/>
          </a:xfrm>
          <a:prstGeom prst="rect">
            <a:avLst/>
          </a:prstGeom>
        </p:spPr>
        <p:txBody>
          <a:bodyPr>
            <a:noAutofit/>
          </a:bodyPr>
          <a:lstStyle>
            <a:lvl1pPr>
              <a:defRPr sz="1600" b="0" i="0">
                <a:latin typeface="Graphik" panose="020B0503030202060203" pitchFamily="34" charset="77"/>
              </a:defRPr>
            </a:lvl1pPr>
            <a:lvl2pPr>
              <a:defRPr sz="1600" b="0" i="0">
                <a:latin typeface="Graphik" panose="020B0503030202060203" pitchFamily="34" charset="77"/>
              </a:defRPr>
            </a:lvl2pPr>
            <a:lvl3pPr>
              <a:defRPr sz="1600" b="0" i="0">
                <a:latin typeface="Graphik" panose="020B0503030202060203" pitchFamily="34" charset="77"/>
              </a:defRPr>
            </a:lvl3pPr>
            <a:lvl4pPr>
              <a:defRPr sz="1600" b="0" i="0">
                <a:latin typeface="Graphik" panose="020B0503030202060203" pitchFamily="34" charset="77"/>
              </a:defRPr>
            </a:lvl4pPr>
            <a:lvl5pPr>
              <a:defRPr sz="1600" b="0" i="0">
                <a:latin typeface="Graphik" panose="020B0503030202060203" pitchFamily="34" charset="77"/>
              </a:defRPr>
            </a:lvl5pPr>
          </a:lstStyle>
          <a:p>
            <a:pPr lvl="0"/>
            <a:r>
              <a:rPr lang="en-US"/>
              <a:t>Click to edit paragraph</a:t>
            </a:r>
          </a:p>
          <a:p>
            <a:pPr lvl="1"/>
            <a:r>
              <a:rPr lang="en-US"/>
              <a:t>Second level</a:t>
            </a:r>
          </a:p>
          <a:p>
            <a:pPr lvl="2"/>
            <a:r>
              <a:rPr lang="en-US"/>
              <a:t>Third level</a:t>
            </a:r>
          </a:p>
          <a:p>
            <a:pPr lvl="3"/>
            <a:r>
              <a:rPr lang="en-US"/>
              <a:t>Fourth level</a:t>
            </a:r>
          </a:p>
          <a:p>
            <a:pPr lvl="4"/>
            <a:r>
              <a:rPr lang="en-US"/>
              <a:t>Fifth level</a:t>
            </a:r>
            <a:endParaRPr lang="en-CR"/>
          </a:p>
        </p:txBody>
      </p:sp>
      <p:sp>
        <p:nvSpPr>
          <p:cNvPr id="16" name="Text Placeholder 6">
            <a:extLst>
              <a:ext uri="{FF2B5EF4-FFF2-40B4-BE49-F238E27FC236}">
                <a16:creationId xmlns:a16="http://schemas.microsoft.com/office/drawing/2014/main" id="{8D273B93-D3E5-A44D-BA68-B0B8A7505EF4}"/>
              </a:ext>
            </a:extLst>
          </p:cNvPr>
          <p:cNvSpPr>
            <a:spLocks noGrp="1"/>
          </p:cNvSpPr>
          <p:nvPr>
            <p:ph type="body" sz="quarter" idx="22" hasCustomPrompt="1"/>
          </p:nvPr>
        </p:nvSpPr>
        <p:spPr>
          <a:xfrm>
            <a:off x="609600" y="800100"/>
            <a:ext cx="3233678" cy="862500"/>
          </a:xfrm>
          <a:prstGeom prst="rect">
            <a:avLst/>
          </a:prstGeom>
        </p:spPr>
        <p:txBody>
          <a:bodyPr tIns="45720"/>
          <a:lstStyle>
            <a:lvl1pPr>
              <a:defRPr sz="3200"/>
            </a:lvl1pPr>
          </a:lstStyle>
          <a:p>
            <a:pPr lvl="0"/>
            <a:r>
              <a:rPr lang="en-US"/>
              <a:t>Edit Master text styles</a:t>
            </a:r>
          </a:p>
        </p:txBody>
      </p:sp>
      <p:sp>
        <p:nvSpPr>
          <p:cNvPr id="17" name="Text Placeholder 6">
            <a:extLst>
              <a:ext uri="{FF2B5EF4-FFF2-40B4-BE49-F238E27FC236}">
                <a16:creationId xmlns:a16="http://schemas.microsoft.com/office/drawing/2014/main" id="{59A30B17-4AC4-0D46-8FD5-3AF0CC57D37D}"/>
              </a:ext>
            </a:extLst>
          </p:cNvPr>
          <p:cNvSpPr>
            <a:spLocks noGrp="1"/>
          </p:cNvSpPr>
          <p:nvPr>
            <p:ph type="body" sz="quarter" idx="32" hasCustomPrompt="1"/>
          </p:nvPr>
        </p:nvSpPr>
        <p:spPr>
          <a:xfrm>
            <a:off x="4479161" y="800100"/>
            <a:ext cx="3233678" cy="862500"/>
          </a:xfrm>
          <a:prstGeom prst="rect">
            <a:avLst/>
          </a:prstGeom>
        </p:spPr>
        <p:txBody>
          <a:bodyPr tIns="45720"/>
          <a:lstStyle>
            <a:lvl1pPr>
              <a:defRPr sz="3200"/>
            </a:lvl1pPr>
          </a:lstStyle>
          <a:p>
            <a:pPr lvl="0"/>
            <a:r>
              <a:rPr lang="en-US"/>
              <a:t>Edit Master text styles</a:t>
            </a:r>
          </a:p>
        </p:txBody>
      </p:sp>
      <p:sp>
        <p:nvSpPr>
          <p:cNvPr id="18" name="Text Placeholder 6">
            <a:extLst>
              <a:ext uri="{FF2B5EF4-FFF2-40B4-BE49-F238E27FC236}">
                <a16:creationId xmlns:a16="http://schemas.microsoft.com/office/drawing/2014/main" id="{5F7E0487-8FB1-2149-9B8E-15A660731801}"/>
              </a:ext>
            </a:extLst>
          </p:cNvPr>
          <p:cNvSpPr>
            <a:spLocks noGrp="1"/>
          </p:cNvSpPr>
          <p:nvPr>
            <p:ph type="body" sz="quarter" idx="33" hasCustomPrompt="1"/>
          </p:nvPr>
        </p:nvSpPr>
        <p:spPr>
          <a:xfrm>
            <a:off x="8348722" y="800100"/>
            <a:ext cx="3233678" cy="862500"/>
          </a:xfrm>
          <a:prstGeom prst="rect">
            <a:avLst/>
          </a:prstGeom>
        </p:spPr>
        <p:txBody>
          <a:bodyPr tIns="45720"/>
          <a:lstStyle>
            <a:lvl1pPr>
              <a:defRPr sz="3200"/>
            </a:lvl1pPr>
          </a:lstStyle>
          <a:p>
            <a:pPr lvl="0"/>
            <a:r>
              <a:rPr lang="en-US"/>
              <a:t>Edit Master text styles</a:t>
            </a:r>
          </a:p>
        </p:txBody>
      </p:sp>
      <p:sp>
        <p:nvSpPr>
          <p:cNvPr id="11" name="TextBox 10">
            <a:extLst>
              <a:ext uri="{FF2B5EF4-FFF2-40B4-BE49-F238E27FC236}">
                <a16:creationId xmlns:a16="http://schemas.microsoft.com/office/drawing/2014/main" id="{EE026A0F-94A4-C048-A185-AE944D0F45B7}"/>
              </a:ext>
            </a:extLst>
          </p:cNvPr>
          <p:cNvSpPr txBox="1"/>
          <p:nvPr userDrawn="1"/>
        </p:nvSpPr>
        <p:spPr>
          <a:xfrm>
            <a:off x="7963593" y="6430328"/>
            <a:ext cx="3054927" cy="153888"/>
          </a:xfrm>
          <a:prstGeom prst="rect">
            <a:avLst/>
          </a:prstGeom>
          <a:noFill/>
        </p:spPr>
        <p:txBody>
          <a:bodyPr wrap="square" lIns="0" tIns="0" rIns="0" bIns="45720" rtlCol="0">
            <a:spAutoFit/>
          </a:bodyPr>
          <a:lstStyle/>
          <a:p>
            <a:pPr algn="r"/>
            <a:r>
              <a:rPr lang="en-US" sz="700" kern="1200">
                <a:solidFill>
                  <a:srgbClr val="27262D"/>
                </a:solidFill>
                <a:latin typeface="+mn-lt"/>
                <a:ea typeface="+mn-ea"/>
                <a:cs typeface="+mn-cs"/>
              </a:rPr>
              <a:t>Copyright © 2020 Accenture. All rights reserved.</a:t>
            </a:r>
          </a:p>
        </p:txBody>
      </p:sp>
    </p:spTree>
    <p:extLst>
      <p:ext uri="{BB962C8B-B14F-4D97-AF65-F5344CB8AC3E}">
        <p14:creationId xmlns:p14="http://schemas.microsoft.com/office/powerpoint/2010/main" val="7695476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left headline">
    <p:spTree>
      <p:nvGrpSpPr>
        <p:cNvPr id="1" name=""/>
        <p:cNvGrpSpPr/>
        <p:nvPr/>
      </p:nvGrpSpPr>
      <p:grpSpPr>
        <a:xfrm>
          <a:off x="0" y="0"/>
          <a:ext cx="0" cy="0"/>
          <a:chOff x="0" y="0"/>
          <a:chExt cx="0" cy="0"/>
        </a:xfrm>
      </p:grpSpPr>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9" name="Text Placeholder 6">
            <a:extLst>
              <a:ext uri="{FF2B5EF4-FFF2-40B4-BE49-F238E27FC236}">
                <a16:creationId xmlns:a16="http://schemas.microsoft.com/office/drawing/2014/main" id="{E3880A9A-5889-024A-8217-0CBDF8A7461F}"/>
              </a:ext>
            </a:extLst>
          </p:cNvPr>
          <p:cNvSpPr>
            <a:spLocks noGrp="1"/>
          </p:cNvSpPr>
          <p:nvPr>
            <p:ph type="body" sz="quarter" idx="22"/>
          </p:nvPr>
        </p:nvSpPr>
        <p:spPr>
          <a:xfrm>
            <a:off x="609600" y="800100"/>
            <a:ext cx="3782400" cy="2628900"/>
          </a:xfrm>
          <a:prstGeom prst="rect">
            <a:avLst/>
          </a:prstGeom>
        </p:spPr>
        <p:txBody>
          <a:bodyPr tIns="45720">
            <a:noAutofit/>
          </a:bodyPr>
          <a:lstStyle/>
          <a:p>
            <a:pPr lvl="0"/>
            <a:r>
              <a:rPr lang="en-US"/>
              <a:t>Edit Master text styles</a:t>
            </a:r>
          </a:p>
          <a:p>
            <a:pPr lvl="1"/>
            <a:endParaRPr lang="en-US"/>
          </a:p>
        </p:txBody>
      </p:sp>
      <p:sp>
        <p:nvSpPr>
          <p:cNvPr id="8" name="Text Placeholder 2">
            <a:extLst>
              <a:ext uri="{FF2B5EF4-FFF2-40B4-BE49-F238E27FC236}">
                <a16:creationId xmlns:a16="http://schemas.microsoft.com/office/drawing/2014/main" id="{7DBFE060-E7AF-D145-8435-255853B00F0D}"/>
              </a:ext>
            </a:extLst>
          </p:cNvPr>
          <p:cNvSpPr>
            <a:spLocks noGrp="1"/>
          </p:cNvSpPr>
          <p:nvPr>
            <p:ph type="body" sz="quarter" idx="29" hasCustomPrompt="1"/>
          </p:nvPr>
        </p:nvSpPr>
        <p:spPr>
          <a:xfrm>
            <a:off x="5025600" y="800100"/>
            <a:ext cx="6556800" cy="5255098"/>
          </a:xfrm>
          <a:prstGeom prst="rect">
            <a:avLst/>
          </a:prstGeom>
        </p:spPr>
        <p:txBody>
          <a:bodyPr>
            <a:noAutofit/>
          </a:bodyPr>
          <a:lstStyle>
            <a:lvl1pPr>
              <a:defRPr sz="1600" b="0" i="0">
                <a:latin typeface="Graphik" panose="020B0503030202060203" pitchFamily="34" charset="77"/>
              </a:defRPr>
            </a:lvl1pPr>
            <a:lvl2pPr>
              <a:defRPr sz="1600" b="0" i="0">
                <a:latin typeface="Graphik" panose="020B0503030202060203" pitchFamily="34" charset="77"/>
              </a:defRPr>
            </a:lvl2pPr>
            <a:lvl3pPr>
              <a:defRPr sz="1600" b="0" i="0">
                <a:latin typeface="Graphik" panose="020B0503030202060203" pitchFamily="34" charset="77"/>
              </a:defRPr>
            </a:lvl3pPr>
            <a:lvl4pPr>
              <a:defRPr sz="1600" b="0" i="0">
                <a:latin typeface="Graphik" panose="020B0503030202060203" pitchFamily="34" charset="77"/>
              </a:defRPr>
            </a:lvl4pPr>
            <a:lvl5pPr>
              <a:defRPr sz="1600" b="0" i="0">
                <a:latin typeface="Graphik" panose="020B0503030202060203" pitchFamily="34" charset="77"/>
              </a:defRPr>
            </a:lvl5pPr>
          </a:lstStyle>
          <a:p>
            <a:pPr lvl="0"/>
            <a:r>
              <a:rPr lang="en-US"/>
              <a:t>Click to edit paragraph</a:t>
            </a:r>
          </a:p>
          <a:p>
            <a:pPr lvl="1"/>
            <a:r>
              <a:rPr lang="en-US"/>
              <a:t>Second level</a:t>
            </a:r>
          </a:p>
          <a:p>
            <a:pPr lvl="2"/>
            <a:r>
              <a:rPr lang="en-US"/>
              <a:t>Third level</a:t>
            </a:r>
          </a:p>
          <a:p>
            <a:pPr lvl="3"/>
            <a:r>
              <a:rPr lang="en-US"/>
              <a:t>Fourth level</a:t>
            </a:r>
          </a:p>
          <a:p>
            <a:pPr lvl="4"/>
            <a:r>
              <a:rPr lang="en-US"/>
              <a:t>Fifth level</a:t>
            </a:r>
            <a:endParaRPr lang="en-CR"/>
          </a:p>
        </p:txBody>
      </p:sp>
      <p:sp>
        <p:nvSpPr>
          <p:cNvPr id="12" name="Text Placeholder 6">
            <a:extLst>
              <a:ext uri="{FF2B5EF4-FFF2-40B4-BE49-F238E27FC236}">
                <a16:creationId xmlns:a16="http://schemas.microsoft.com/office/drawing/2014/main" id="{97C58F00-ECBD-1C49-A4B9-F8849577E6B2}"/>
              </a:ext>
            </a:extLst>
          </p:cNvPr>
          <p:cNvSpPr>
            <a:spLocks noGrp="1"/>
          </p:cNvSpPr>
          <p:nvPr>
            <p:ph type="body" sz="quarter" idx="15" hasCustomPrompt="1"/>
          </p:nvPr>
        </p:nvSpPr>
        <p:spPr>
          <a:xfrm>
            <a:off x="609598" y="169200"/>
            <a:ext cx="10983683" cy="132024"/>
          </a:xfrm>
          <a:prstGeom prst="rect">
            <a:avLst/>
          </a:prstGeom>
        </p:spPr>
        <p:txBody>
          <a:bodyPr>
            <a:noAutofit/>
          </a:bodyPr>
          <a:lstStyle>
            <a:lvl1pPr>
              <a:defRPr sz="1100" b="0" i="0" cap="all" spc="100" baseline="0">
                <a:solidFill>
                  <a:schemeClr val="tx1"/>
                </a:solidFill>
                <a:latin typeface="Graphik Semibold" panose="020B0503030202060203" pitchFamily="34" charset="77"/>
              </a:defRPr>
            </a:lvl1pPr>
          </a:lstStyle>
          <a:p>
            <a:pPr lvl="0"/>
            <a:r>
              <a:rPr lang="en-US"/>
              <a:t>Section title if needed</a:t>
            </a:r>
            <a:endParaRPr lang="en-CR"/>
          </a:p>
        </p:txBody>
      </p:sp>
      <p:sp>
        <p:nvSpPr>
          <p:cNvPr id="13" name="TextBox 12">
            <a:extLst>
              <a:ext uri="{FF2B5EF4-FFF2-40B4-BE49-F238E27FC236}">
                <a16:creationId xmlns:a16="http://schemas.microsoft.com/office/drawing/2014/main" id="{24E04614-4BB1-1449-B3BF-D8DF75E0024E}"/>
              </a:ext>
            </a:extLst>
          </p:cNvPr>
          <p:cNvSpPr txBox="1"/>
          <p:nvPr userDrawn="1"/>
        </p:nvSpPr>
        <p:spPr>
          <a:xfrm>
            <a:off x="7963593" y="6430328"/>
            <a:ext cx="3054927" cy="153888"/>
          </a:xfrm>
          <a:prstGeom prst="rect">
            <a:avLst/>
          </a:prstGeom>
          <a:noFill/>
        </p:spPr>
        <p:txBody>
          <a:bodyPr wrap="square" lIns="0" tIns="0" rIns="0" bIns="45720" rtlCol="0">
            <a:spAutoFit/>
          </a:bodyPr>
          <a:lstStyle/>
          <a:p>
            <a:pPr algn="r"/>
            <a:r>
              <a:rPr lang="en-US" sz="700" kern="1200">
                <a:solidFill>
                  <a:srgbClr val="27262D"/>
                </a:solidFill>
                <a:latin typeface="+mn-lt"/>
                <a:ea typeface="+mn-ea"/>
                <a:cs typeface="+mn-cs"/>
              </a:rPr>
              <a:t>Copyright © 2020 Accenture. All rights reserved.</a:t>
            </a:r>
          </a:p>
        </p:txBody>
      </p:sp>
    </p:spTree>
    <p:extLst>
      <p:ext uri="{BB962C8B-B14F-4D97-AF65-F5344CB8AC3E}">
        <p14:creationId xmlns:p14="http://schemas.microsoft.com/office/powerpoint/2010/main" val="10140613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eft headline +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375E21B-D118-E14F-AF54-473A7DCBC3EC}"/>
              </a:ext>
            </a:extLst>
          </p:cNvPr>
          <p:cNvSpPr>
            <a:spLocks noGrp="1"/>
          </p:cNvSpPr>
          <p:nvPr>
            <p:ph type="pic" sz="quarter" idx="25"/>
          </p:nvPr>
        </p:nvSpPr>
        <p:spPr>
          <a:xfrm>
            <a:off x="5025600" y="800100"/>
            <a:ext cx="6556800" cy="5268913"/>
          </a:xfrm>
          <a:prstGeom prst="rect">
            <a:avLst/>
          </a:prstGeom>
          <a:solidFill>
            <a:schemeClr val="accent6"/>
          </a:solidFill>
        </p:spPr>
        <p:txBody>
          <a:bodyPr/>
          <a:lstStyle/>
          <a:p>
            <a:endParaRPr lang="en-US"/>
          </a:p>
        </p:txBody>
      </p:sp>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9" name="Text Placeholder 6">
            <a:extLst>
              <a:ext uri="{FF2B5EF4-FFF2-40B4-BE49-F238E27FC236}">
                <a16:creationId xmlns:a16="http://schemas.microsoft.com/office/drawing/2014/main" id="{E3880A9A-5889-024A-8217-0CBDF8A7461F}"/>
              </a:ext>
            </a:extLst>
          </p:cNvPr>
          <p:cNvSpPr>
            <a:spLocks noGrp="1"/>
          </p:cNvSpPr>
          <p:nvPr>
            <p:ph type="body" sz="quarter" idx="22"/>
          </p:nvPr>
        </p:nvSpPr>
        <p:spPr>
          <a:xfrm>
            <a:off x="609600" y="800100"/>
            <a:ext cx="3782400" cy="1372683"/>
          </a:xfrm>
          <a:prstGeom prst="rect">
            <a:avLst/>
          </a:prstGeom>
        </p:spPr>
        <p:txBody>
          <a:bodyPr tIns="45720">
            <a:noAutofit/>
          </a:bodyPr>
          <a:lstStyle/>
          <a:p>
            <a:pPr lvl="0"/>
            <a:r>
              <a:rPr lang="en-US"/>
              <a:t>Edit Master text styles</a:t>
            </a:r>
          </a:p>
          <a:p>
            <a:pPr lvl="1"/>
            <a:endParaRPr lang="en-US"/>
          </a:p>
        </p:txBody>
      </p:sp>
      <p:sp>
        <p:nvSpPr>
          <p:cNvPr id="8" name="TextBox 7">
            <a:extLst>
              <a:ext uri="{FF2B5EF4-FFF2-40B4-BE49-F238E27FC236}">
                <a16:creationId xmlns:a16="http://schemas.microsoft.com/office/drawing/2014/main" id="{3835381F-F3D8-BD46-9932-9EE462435548}"/>
              </a:ext>
            </a:extLst>
          </p:cNvPr>
          <p:cNvSpPr txBox="1"/>
          <p:nvPr userDrawn="1"/>
        </p:nvSpPr>
        <p:spPr>
          <a:xfrm>
            <a:off x="7963593" y="6430328"/>
            <a:ext cx="3054927" cy="153888"/>
          </a:xfrm>
          <a:prstGeom prst="rect">
            <a:avLst/>
          </a:prstGeom>
          <a:noFill/>
        </p:spPr>
        <p:txBody>
          <a:bodyPr wrap="square" lIns="0" tIns="0" rIns="0" bIns="45720" rtlCol="0">
            <a:spAutoFit/>
          </a:bodyPr>
          <a:lstStyle/>
          <a:p>
            <a:pPr algn="r"/>
            <a:r>
              <a:rPr lang="en-US" sz="700" kern="1200">
                <a:solidFill>
                  <a:srgbClr val="27262D"/>
                </a:solidFill>
                <a:latin typeface="+mn-lt"/>
                <a:ea typeface="+mn-ea"/>
                <a:cs typeface="+mn-cs"/>
              </a:rPr>
              <a:t>Copyright © 2020 Accenture. All rights reserved.</a:t>
            </a:r>
          </a:p>
        </p:txBody>
      </p:sp>
    </p:spTree>
    <p:extLst>
      <p:ext uri="{BB962C8B-B14F-4D97-AF65-F5344CB8AC3E}">
        <p14:creationId xmlns:p14="http://schemas.microsoft.com/office/powerpoint/2010/main" val="39236754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lumn + image">
    <p:spTree>
      <p:nvGrpSpPr>
        <p:cNvPr id="1" name=""/>
        <p:cNvGrpSpPr/>
        <p:nvPr/>
      </p:nvGrpSpPr>
      <p:grpSpPr>
        <a:xfrm>
          <a:off x="0" y="0"/>
          <a:ext cx="0" cy="0"/>
          <a:chOff x="0" y="0"/>
          <a:chExt cx="0" cy="0"/>
        </a:xfrm>
      </p:grpSpPr>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4" name="Picture Placeholder 3">
            <a:extLst>
              <a:ext uri="{FF2B5EF4-FFF2-40B4-BE49-F238E27FC236}">
                <a16:creationId xmlns:a16="http://schemas.microsoft.com/office/drawing/2014/main" id="{895A806A-E008-7A4D-B748-031F39EF82D5}"/>
              </a:ext>
            </a:extLst>
          </p:cNvPr>
          <p:cNvSpPr>
            <a:spLocks noGrp="1"/>
          </p:cNvSpPr>
          <p:nvPr>
            <p:ph type="pic" sz="quarter" idx="25"/>
          </p:nvPr>
        </p:nvSpPr>
        <p:spPr>
          <a:xfrm>
            <a:off x="609600" y="1915200"/>
            <a:ext cx="5257800" cy="4142700"/>
          </a:xfrm>
          <a:prstGeom prst="rect">
            <a:avLst/>
          </a:prstGeom>
          <a:solidFill>
            <a:schemeClr val="accent6"/>
          </a:solidFill>
        </p:spPr>
        <p:txBody>
          <a:bodyPr/>
          <a:lstStyle/>
          <a:p>
            <a:endParaRPr lang="en-US"/>
          </a:p>
        </p:txBody>
      </p:sp>
      <p:sp>
        <p:nvSpPr>
          <p:cNvPr id="8" name="Text Placeholder 4">
            <a:extLst>
              <a:ext uri="{FF2B5EF4-FFF2-40B4-BE49-F238E27FC236}">
                <a16:creationId xmlns:a16="http://schemas.microsoft.com/office/drawing/2014/main" id="{D649A468-76E1-014C-9C20-005D9B61D526}"/>
              </a:ext>
            </a:extLst>
          </p:cNvPr>
          <p:cNvSpPr>
            <a:spLocks noGrp="1"/>
          </p:cNvSpPr>
          <p:nvPr>
            <p:ph type="body" sz="quarter" idx="14" hasCustomPrompt="1"/>
          </p:nvPr>
        </p:nvSpPr>
        <p:spPr>
          <a:xfrm>
            <a:off x="609600" y="465076"/>
            <a:ext cx="10983684" cy="1152000"/>
          </a:xfrm>
          <a:prstGeom prst="rect">
            <a:avLst/>
          </a:prstGeom>
        </p:spPr>
        <p:txBody>
          <a:bodyPr>
            <a:normAutofit/>
          </a:bodyPr>
          <a:lstStyle>
            <a:lvl1pPr>
              <a:defRPr sz="4800"/>
            </a:lvl1pPr>
          </a:lstStyle>
          <a:p>
            <a:pPr lvl="0"/>
            <a:r>
              <a:rPr lang="en-US"/>
              <a:t>Click to edit this Master title</a:t>
            </a:r>
            <a:endParaRPr lang="en-CR"/>
          </a:p>
        </p:txBody>
      </p:sp>
      <p:sp>
        <p:nvSpPr>
          <p:cNvPr id="9" name="Text Placeholder 6">
            <a:extLst>
              <a:ext uri="{FF2B5EF4-FFF2-40B4-BE49-F238E27FC236}">
                <a16:creationId xmlns:a16="http://schemas.microsoft.com/office/drawing/2014/main" id="{7935D363-7270-A946-903A-459CBC84C1D4}"/>
              </a:ext>
            </a:extLst>
          </p:cNvPr>
          <p:cNvSpPr>
            <a:spLocks noGrp="1"/>
          </p:cNvSpPr>
          <p:nvPr>
            <p:ph type="body" sz="quarter" idx="15" hasCustomPrompt="1"/>
          </p:nvPr>
        </p:nvSpPr>
        <p:spPr>
          <a:xfrm>
            <a:off x="609598" y="169200"/>
            <a:ext cx="10983683" cy="132024"/>
          </a:xfrm>
          <a:prstGeom prst="rect">
            <a:avLst/>
          </a:prstGeom>
        </p:spPr>
        <p:txBody>
          <a:bodyPr>
            <a:noAutofit/>
          </a:bodyPr>
          <a:lstStyle>
            <a:lvl1pPr>
              <a:defRPr sz="1100" b="0" i="0" cap="all" spc="100" baseline="0">
                <a:solidFill>
                  <a:schemeClr val="tx1"/>
                </a:solidFill>
                <a:latin typeface="Graphik Semibold" panose="020B0503030202060203" pitchFamily="34" charset="77"/>
              </a:defRPr>
            </a:lvl1pPr>
          </a:lstStyle>
          <a:p>
            <a:pPr lvl="0"/>
            <a:r>
              <a:rPr lang="en-US"/>
              <a:t>Section title if needed</a:t>
            </a:r>
            <a:endParaRPr lang="en-CR"/>
          </a:p>
        </p:txBody>
      </p:sp>
      <p:sp>
        <p:nvSpPr>
          <p:cNvPr id="11" name="Text Placeholder 2">
            <a:extLst>
              <a:ext uri="{FF2B5EF4-FFF2-40B4-BE49-F238E27FC236}">
                <a16:creationId xmlns:a16="http://schemas.microsoft.com/office/drawing/2014/main" id="{8DE56D9C-103F-C74D-AF5C-12E74EF50556}"/>
              </a:ext>
            </a:extLst>
          </p:cNvPr>
          <p:cNvSpPr>
            <a:spLocks noGrp="1"/>
          </p:cNvSpPr>
          <p:nvPr>
            <p:ph type="body" sz="quarter" idx="29" hasCustomPrompt="1"/>
          </p:nvPr>
        </p:nvSpPr>
        <p:spPr>
          <a:xfrm>
            <a:off x="6324600" y="1915200"/>
            <a:ext cx="5257800" cy="4139998"/>
          </a:xfrm>
          <a:prstGeom prst="rect">
            <a:avLst/>
          </a:prstGeom>
        </p:spPr>
        <p:txBody>
          <a:bodyPr>
            <a:noAutofit/>
          </a:bodyPr>
          <a:lstStyle>
            <a:lvl1pPr>
              <a:defRPr sz="1600" b="0" i="0">
                <a:latin typeface="Graphik" panose="020B0503030202060203" pitchFamily="34" charset="77"/>
              </a:defRPr>
            </a:lvl1pPr>
            <a:lvl2pPr>
              <a:defRPr sz="1600" b="0" i="0">
                <a:latin typeface="Graphik" panose="020B0503030202060203" pitchFamily="34" charset="77"/>
              </a:defRPr>
            </a:lvl2pPr>
            <a:lvl3pPr>
              <a:defRPr sz="1600" b="0" i="0">
                <a:latin typeface="Graphik" panose="020B0503030202060203" pitchFamily="34" charset="77"/>
              </a:defRPr>
            </a:lvl3pPr>
            <a:lvl4pPr>
              <a:defRPr sz="1600" b="0" i="0">
                <a:latin typeface="Graphik" panose="020B0503030202060203" pitchFamily="34" charset="77"/>
              </a:defRPr>
            </a:lvl4pPr>
            <a:lvl5pPr>
              <a:defRPr sz="1600" b="0" i="0">
                <a:latin typeface="Graphik" panose="020B0503030202060203" pitchFamily="34" charset="77"/>
              </a:defRPr>
            </a:lvl5pPr>
          </a:lstStyle>
          <a:p>
            <a:pPr lvl="0"/>
            <a:r>
              <a:rPr lang="en-US"/>
              <a:t>Click to edit paragraph</a:t>
            </a:r>
          </a:p>
          <a:p>
            <a:pPr lvl="1"/>
            <a:r>
              <a:rPr lang="en-US"/>
              <a:t>Second level</a:t>
            </a:r>
          </a:p>
          <a:p>
            <a:pPr lvl="2"/>
            <a:r>
              <a:rPr lang="en-US"/>
              <a:t>Third level</a:t>
            </a:r>
          </a:p>
          <a:p>
            <a:pPr lvl="3"/>
            <a:r>
              <a:rPr lang="en-US"/>
              <a:t>Fourth level</a:t>
            </a:r>
          </a:p>
          <a:p>
            <a:pPr lvl="4"/>
            <a:r>
              <a:rPr lang="en-US"/>
              <a:t>Fifth level</a:t>
            </a:r>
            <a:endParaRPr lang="en-CR"/>
          </a:p>
        </p:txBody>
      </p:sp>
      <p:sp>
        <p:nvSpPr>
          <p:cNvPr id="13" name="TextBox 12">
            <a:extLst>
              <a:ext uri="{FF2B5EF4-FFF2-40B4-BE49-F238E27FC236}">
                <a16:creationId xmlns:a16="http://schemas.microsoft.com/office/drawing/2014/main" id="{C1999E67-D7DE-9C48-80DF-30FE8970E3C6}"/>
              </a:ext>
            </a:extLst>
          </p:cNvPr>
          <p:cNvSpPr txBox="1"/>
          <p:nvPr userDrawn="1"/>
        </p:nvSpPr>
        <p:spPr>
          <a:xfrm>
            <a:off x="7963593" y="6430328"/>
            <a:ext cx="3054927" cy="153888"/>
          </a:xfrm>
          <a:prstGeom prst="rect">
            <a:avLst/>
          </a:prstGeom>
          <a:noFill/>
        </p:spPr>
        <p:txBody>
          <a:bodyPr wrap="square" lIns="0" tIns="0" rIns="0" bIns="45720" rtlCol="0">
            <a:spAutoFit/>
          </a:bodyPr>
          <a:lstStyle/>
          <a:p>
            <a:pPr algn="r"/>
            <a:r>
              <a:rPr lang="en-US" sz="700" kern="1200">
                <a:solidFill>
                  <a:srgbClr val="27262D"/>
                </a:solidFill>
                <a:latin typeface="+mn-lt"/>
                <a:ea typeface="+mn-ea"/>
                <a:cs typeface="+mn-cs"/>
              </a:rPr>
              <a:t>Copyright © 2020 Accenture. All rights reserved.</a:t>
            </a:r>
          </a:p>
        </p:txBody>
      </p:sp>
    </p:spTree>
    <p:extLst>
      <p:ext uri="{BB962C8B-B14F-4D97-AF65-F5344CB8AC3E}">
        <p14:creationId xmlns:p14="http://schemas.microsoft.com/office/powerpoint/2010/main" val="26047357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ull bleed image + tex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57F6630-C55C-5641-8447-048FA9CEB818}"/>
              </a:ext>
            </a:extLst>
          </p:cNvPr>
          <p:cNvSpPr>
            <a:spLocks noGrp="1"/>
          </p:cNvSpPr>
          <p:nvPr>
            <p:ph type="pic" sz="quarter" idx="25"/>
          </p:nvPr>
        </p:nvSpPr>
        <p:spPr>
          <a:xfrm>
            <a:off x="0" y="0"/>
            <a:ext cx="12192000" cy="6858000"/>
          </a:xfrm>
          <a:prstGeom prst="rect">
            <a:avLst/>
          </a:prstGeom>
          <a:solidFill>
            <a:schemeClr val="accent6"/>
          </a:solidFill>
        </p:spPr>
        <p:txBody>
          <a:bodyPr/>
          <a:lstStyle/>
          <a:p>
            <a:endParaRPr lang="en-US"/>
          </a:p>
        </p:txBody>
      </p:sp>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13" name="Text Placeholder 6">
            <a:extLst>
              <a:ext uri="{FF2B5EF4-FFF2-40B4-BE49-F238E27FC236}">
                <a16:creationId xmlns:a16="http://schemas.microsoft.com/office/drawing/2014/main" id="{B84E62B4-839D-7040-90CA-20A30493F36C}"/>
              </a:ext>
            </a:extLst>
          </p:cNvPr>
          <p:cNvSpPr>
            <a:spLocks noGrp="1"/>
          </p:cNvSpPr>
          <p:nvPr>
            <p:ph type="body" sz="quarter" idx="24"/>
          </p:nvPr>
        </p:nvSpPr>
        <p:spPr>
          <a:xfrm>
            <a:off x="620486" y="3429000"/>
            <a:ext cx="5246913" cy="2628900"/>
          </a:xfrm>
          <a:prstGeom prst="rect">
            <a:avLst/>
          </a:prstGeom>
          <a:solidFill>
            <a:schemeClr val="bg1"/>
          </a:solidFill>
        </p:spPr>
        <p:txBody>
          <a:bodyPr lIns="274320" tIns="274320" rIns="274320" bIns="274320"/>
          <a:lstStyle>
            <a:lvl1pPr>
              <a:defRPr sz="2800"/>
            </a:lvl1pPr>
            <a:lvl2pPr>
              <a:defRPr sz="2400"/>
            </a:lvl2pPr>
          </a:lstStyle>
          <a:p>
            <a:pPr lvl="0"/>
            <a:r>
              <a:rPr lang="en-US"/>
              <a:t>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149DE3EA-8558-FB4E-986C-18F33237B75E}"/>
              </a:ext>
            </a:extLst>
          </p:cNvPr>
          <p:cNvSpPr txBox="1"/>
          <p:nvPr userDrawn="1"/>
        </p:nvSpPr>
        <p:spPr>
          <a:xfrm>
            <a:off x="7963593" y="6430328"/>
            <a:ext cx="3054927" cy="153888"/>
          </a:xfrm>
          <a:prstGeom prst="rect">
            <a:avLst/>
          </a:prstGeom>
          <a:noFill/>
        </p:spPr>
        <p:txBody>
          <a:bodyPr wrap="square" lIns="0" tIns="0" rIns="0" bIns="45720" rtlCol="0">
            <a:spAutoFit/>
          </a:bodyPr>
          <a:lstStyle/>
          <a:p>
            <a:pPr algn="r"/>
            <a:r>
              <a:rPr lang="en-US" sz="700" kern="1200">
                <a:solidFill>
                  <a:srgbClr val="27262D"/>
                </a:solidFill>
                <a:latin typeface="+mn-lt"/>
                <a:ea typeface="+mn-ea"/>
                <a:cs typeface="+mn-cs"/>
              </a:rPr>
              <a:t>Copyright © 2020 Accenture. All rights reserved.</a:t>
            </a:r>
          </a:p>
        </p:txBody>
      </p:sp>
      <p:pic>
        <p:nvPicPr>
          <p:cNvPr id="11" name="Picture 10">
            <a:extLst>
              <a:ext uri="{FF2B5EF4-FFF2-40B4-BE49-F238E27FC236}">
                <a16:creationId xmlns:a16="http://schemas.microsoft.com/office/drawing/2014/main" id="{C1676431-7491-4544-8E0B-8215D162454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0486" y="6307799"/>
            <a:ext cx="914400" cy="245059"/>
          </a:xfrm>
          <a:prstGeom prst="rect">
            <a:avLst/>
          </a:prstGeom>
        </p:spPr>
      </p:pic>
    </p:spTree>
    <p:extLst>
      <p:ext uri="{BB962C8B-B14F-4D97-AF65-F5344CB8AC3E}">
        <p14:creationId xmlns:p14="http://schemas.microsoft.com/office/powerpoint/2010/main" val="6448434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Slide A">
    <p:bg>
      <p:bgPr>
        <a:solidFill>
          <a:schemeClr val="tx2"/>
        </a:solidFill>
        <a:effectLst/>
      </p:bgPr>
    </p:bg>
    <p:spTree>
      <p:nvGrpSpPr>
        <p:cNvPr id="1" name=""/>
        <p:cNvGrpSpPr/>
        <p:nvPr/>
      </p:nvGrpSpPr>
      <p:grpSpPr>
        <a:xfrm>
          <a:off x="0" y="0"/>
          <a:ext cx="0" cy="0"/>
          <a:chOff x="0" y="0"/>
          <a:chExt cx="0" cy="0"/>
        </a:xfrm>
      </p:grpSpPr>
      <p:sp>
        <p:nvSpPr>
          <p:cNvPr id="10" name="Slide Number Placeholder 9"/>
          <p:cNvSpPr>
            <a:spLocks noGrp="1"/>
          </p:cNvSpPr>
          <p:nvPr>
            <p:ph type="sldNum" sz="quarter" idx="17"/>
          </p:nvPr>
        </p:nvSpPr>
        <p:spPr/>
        <p:txBody>
          <a:bodyPr/>
          <a:lstStyle>
            <a:lvl1pPr>
              <a:defRPr>
                <a:solidFill>
                  <a:schemeClr val="bg1"/>
                </a:solidFill>
              </a:defRPr>
            </a:lvl1pPr>
          </a:lstStyle>
          <a:p>
            <a:fld id="{4F9AC08D-23A9-440E-BCB9-AA1E9877CC38}" type="slidenum">
              <a:rPr lang="en-US" smtClean="0"/>
              <a:pPr/>
              <a:t>‹#›</a:t>
            </a:fld>
            <a:endParaRPr lang="en-US"/>
          </a:p>
        </p:txBody>
      </p:sp>
      <p:sp>
        <p:nvSpPr>
          <p:cNvPr id="17" name="Text Placeholder 2">
            <a:extLst>
              <a:ext uri="{FF2B5EF4-FFF2-40B4-BE49-F238E27FC236}">
                <a16:creationId xmlns:a16="http://schemas.microsoft.com/office/drawing/2014/main" id="{86052073-E7EF-CF40-8A3C-F5EFEBF847C7}"/>
              </a:ext>
            </a:extLst>
          </p:cNvPr>
          <p:cNvSpPr>
            <a:spLocks noGrp="1"/>
          </p:cNvSpPr>
          <p:nvPr>
            <p:ph type="body" sz="quarter" idx="29" hasCustomPrompt="1"/>
          </p:nvPr>
        </p:nvSpPr>
        <p:spPr>
          <a:xfrm>
            <a:off x="6553200" y="1359001"/>
            <a:ext cx="5029200" cy="4139998"/>
          </a:xfrm>
          <a:prstGeom prst="rect">
            <a:avLst/>
          </a:prstGeom>
        </p:spPr>
        <p:txBody>
          <a:bodyPr>
            <a:noAutofit/>
          </a:bodyPr>
          <a:lstStyle>
            <a:lvl1pPr>
              <a:lnSpc>
                <a:spcPct val="150000"/>
              </a:lnSpc>
              <a:spcBef>
                <a:spcPts val="0"/>
              </a:spcBef>
              <a:spcAft>
                <a:spcPts val="3000"/>
              </a:spcAft>
              <a:buClr>
                <a:schemeClr val="accent1"/>
              </a:buClr>
              <a:buSzPct val="150000"/>
              <a:defRPr sz="1600" b="0" i="0">
                <a:solidFill>
                  <a:schemeClr val="bg1"/>
                </a:solidFill>
                <a:latin typeface="Graphik" panose="020B0503030202060203" pitchFamily="34" charset="77"/>
              </a:defRPr>
            </a:lvl1pPr>
            <a:lvl2pPr>
              <a:lnSpc>
                <a:spcPct val="150000"/>
              </a:lnSpc>
              <a:spcBef>
                <a:spcPts val="0"/>
              </a:spcBef>
              <a:spcAft>
                <a:spcPts val="3000"/>
              </a:spcAft>
              <a:buClr>
                <a:schemeClr val="accent1"/>
              </a:buClr>
              <a:buSzPct val="150000"/>
              <a:defRPr sz="1600" b="0" i="0">
                <a:solidFill>
                  <a:schemeClr val="bg1"/>
                </a:solidFill>
                <a:latin typeface="Graphik" panose="020B0503030202060203" pitchFamily="34" charset="77"/>
              </a:defRPr>
            </a:lvl2pPr>
            <a:lvl3pPr>
              <a:lnSpc>
                <a:spcPct val="150000"/>
              </a:lnSpc>
              <a:spcBef>
                <a:spcPts val="0"/>
              </a:spcBef>
              <a:spcAft>
                <a:spcPts val="3000"/>
              </a:spcAft>
              <a:buClr>
                <a:schemeClr val="accent1"/>
              </a:buClr>
              <a:buSzPct val="150000"/>
              <a:defRPr sz="1600" b="0" i="0">
                <a:solidFill>
                  <a:schemeClr val="bg1"/>
                </a:solidFill>
                <a:latin typeface="Graphik" panose="020B0503030202060203" pitchFamily="34" charset="77"/>
              </a:defRPr>
            </a:lvl3pPr>
            <a:lvl4pPr>
              <a:lnSpc>
                <a:spcPct val="150000"/>
              </a:lnSpc>
              <a:spcBef>
                <a:spcPts val="0"/>
              </a:spcBef>
              <a:spcAft>
                <a:spcPts val="3000"/>
              </a:spcAft>
              <a:buClr>
                <a:schemeClr val="accent1"/>
              </a:buClr>
              <a:buSzPct val="150000"/>
              <a:defRPr sz="1600" b="0" i="0">
                <a:solidFill>
                  <a:schemeClr val="bg1"/>
                </a:solidFill>
                <a:latin typeface="Graphik" panose="020B0503030202060203" pitchFamily="34" charset="77"/>
              </a:defRPr>
            </a:lvl4pPr>
            <a:lvl5pPr>
              <a:lnSpc>
                <a:spcPct val="150000"/>
              </a:lnSpc>
              <a:spcBef>
                <a:spcPts val="0"/>
              </a:spcBef>
              <a:spcAft>
                <a:spcPts val="3000"/>
              </a:spcAft>
              <a:buClr>
                <a:schemeClr val="accent1"/>
              </a:buClr>
              <a:buSzPct val="150000"/>
              <a:defRPr sz="1600" b="0" i="0">
                <a:solidFill>
                  <a:schemeClr val="bg1"/>
                </a:solidFill>
                <a:latin typeface="Graphik" panose="020B0503030202060203" pitchFamily="34" charset="77"/>
              </a:defRPr>
            </a:lvl5pPr>
          </a:lstStyle>
          <a:p>
            <a:pPr lvl="0"/>
            <a:r>
              <a:rPr lang="en-US"/>
              <a:t>Click to edit paragraph</a:t>
            </a:r>
          </a:p>
          <a:p>
            <a:pPr lvl="1"/>
            <a:r>
              <a:rPr lang="en-US"/>
              <a:t>Second level</a:t>
            </a:r>
          </a:p>
          <a:p>
            <a:pPr lvl="2"/>
            <a:r>
              <a:rPr lang="en-US"/>
              <a:t>Third level</a:t>
            </a:r>
          </a:p>
          <a:p>
            <a:pPr lvl="3"/>
            <a:r>
              <a:rPr lang="en-US"/>
              <a:t>Fourth level</a:t>
            </a:r>
          </a:p>
          <a:p>
            <a:pPr lvl="4"/>
            <a:r>
              <a:rPr lang="en-US"/>
              <a:t>Fifth level</a:t>
            </a:r>
            <a:endParaRPr lang="en-CR"/>
          </a:p>
        </p:txBody>
      </p:sp>
      <p:sp>
        <p:nvSpPr>
          <p:cNvPr id="3" name="Text Placeholder 2">
            <a:extLst>
              <a:ext uri="{FF2B5EF4-FFF2-40B4-BE49-F238E27FC236}">
                <a16:creationId xmlns:a16="http://schemas.microsoft.com/office/drawing/2014/main" id="{1BE337DB-CB3E-1D43-AD17-97557C2BB26F}"/>
              </a:ext>
            </a:extLst>
          </p:cNvPr>
          <p:cNvSpPr>
            <a:spLocks noGrp="1"/>
          </p:cNvSpPr>
          <p:nvPr>
            <p:ph type="body" sz="quarter" idx="30" hasCustomPrompt="1"/>
          </p:nvPr>
        </p:nvSpPr>
        <p:spPr>
          <a:xfrm>
            <a:off x="609598" y="1359001"/>
            <a:ext cx="5029199" cy="4139997"/>
          </a:xfrm>
          <a:prstGeom prst="rect">
            <a:avLst/>
          </a:prstGeom>
        </p:spPr>
        <p:txBody>
          <a:bodyPr tIns="0">
            <a:noAutofit/>
          </a:bodyPr>
          <a:lstStyle>
            <a:lvl1pPr>
              <a:spcBef>
                <a:spcPts val="0"/>
              </a:spcBef>
              <a:defRPr sz="8000">
                <a:solidFill>
                  <a:schemeClr val="accent1"/>
                </a:solidFill>
              </a:defRPr>
            </a:lvl1pPr>
          </a:lstStyle>
          <a:p>
            <a:pPr lvl="0"/>
            <a:r>
              <a:rPr lang="en-US"/>
              <a:t>Master text styles</a:t>
            </a:r>
            <a:endParaRPr lang="en-CR"/>
          </a:p>
        </p:txBody>
      </p:sp>
      <p:sp>
        <p:nvSpPr>
          <p:cNvPr id="2" name="TextBox 1">
            <a:extLst>
              <a:ext uri="{FF2B5EF4-FFF2-40B4-BE49-F238E27FC236}">
                <a16:creationId xmlns:a16="http://schemas.microsoft.com/office/drawing/2014/main" id="{451FA10B-231E-2948-B919-137679228389}"/>
              </a:ext>
            </a:extLst>
          </p:cNvPr>
          <p:cNvSpPr txBox="1"/>
          <p:nvPr userDrawn="1"/>
        </p:nvSpPr>
        <p:spPr>
          <a:xfrm>
            <a:off x="7963593" y="6430328"/>
            <a:ext cx="3054927" cy="153888"/>
          </a:xfrm>
          <a:prstGeom prst="rect">
            <a:avLst/>
          </a:prstGeom>
          <a:noFill/>
        </p:spPr>
        <p:txBody>
          <a:bodyPr wrap="square" lIns="0" tIns="0" rIns="0" bIns="45720" rtlCol="0">
            <a:spAutoFit/>
          </a:bodyPr>
          <a:lstStyle/>
          <a:p>
            <a:pPr algn="r"/>
            <a:r>
              <a:rPr lang="en-US" sz="700" kern="1200">
                <a:solidFill>
                  <a:schemeClr val="bg1"/>
                </a:solidFill>
                <a:latin typeface="+mn-lt"/>
                <a:ea typeface="+mn-ea"/>
                <a:cs typeface="+mn-cs"/>
              </a:rPr>
              <a:t>Copyright © 2020 Accenture. All rights reserved.</a:t>
            </a:r>
          </a:p>
        </p:txBody>
      </p:sp>
      <p:pic>
        <p:nvPicPr>
          <p:cNvPr id="12" name="Picture 11">
            <a:extLst>
              <a:ext uri="{FF2B5EF4-FFF2-40B4-BE49-F238E27FC236}">
                <a16:creationId xmlns:a16="http://schemas.microsoft.com/office/drawing/2014/main" id="{45EFFAF4-34B8-204D-8741-8FE4ECD482F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9990" y="6307799"/>
            <a:ext cx="914400" cy="245059"/>
          </a:xfrm>
          <a:prstGeom prst="rect">
            <a:avLst/>
          </a:prstGeom>
        </p:spPr>
      </p:pic>
    </p:spTree>
    <p:extLst>
      <p:ext uri="{BB962C8B-B14F-4D97-AF65-F5344CB8AC3E}">
        <p14:creationId xmlns:p14="http://schemas.microsoft.com/office/powerpoint/2010/main" val="19473078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no headline purple gradient">
    <p:bg>
      <p:bgPr>
        <a:gradFill>
          <a:gsLst>
            <a:gs pos="0">
              <a:schemeClr val="accent1"/>
            </a:gs>
            <a:gs pos="82000">
              <a:schemeClr val="bg2"/>
            </a:gs>
          </a:gsLst>
          <a:lin ang="27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12D1AF-7040-A847-A455-6787D8910C0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Slide Number Placeholder 6"/>
          <p:cNvSpPr>
            <a:spLocks noGrp="1"/>
          </p:cNvSpPr>
          <p:nvPr>
            <p:ph type="sldNum" sz="quarter" idx="12"/>
          </p:nvPr>
        </p:nvSpPr>
        <p:spPr/>
        <p:txBody>
          <a:bodyPr/>
          <a:lstStyle>
            <a:lvl1pPr>
              <a:defRPr>
                <a:solidFill>
                  <a:schemeClr val="tx1"/>
                </a:solidFill>
              </a:defRPr>
            </a:lvl1pPr>
          </a:lstStyle>
          <a:p>
            <a:fld id="{4F9AC08D-23A9-440E-BCB9-AA1E9877CC38}" type="slidenum">
              <a:rPr lang="en-US" smtClean="0"/>
              <a:pPr/>
              <a:t>‹#›</a:t>
            </a:fld>
            <a:endParaRPr lang="en-US"/>
          </a:p>
        </p:txBody>
      </p:sp>
      <p:sp>
        <p:nvSpPr>
          <p:cNvPr id="9" name="TextBox 8">
            <a:extLst>
              <a:ext uri="{FF2B5EF4-FFF2-40B4-BE49-F238E27FC236}">
                <a16:creationId xmlns:a16="http://schemas.microsoft.com/office/drawing/2014/main" id="{5687E680-CDA0-024E-B1E4-FA3B88A419AF}"/>
              </a:ext>
            </a:extLst>
          </p:cNvPr>
          <p:cNvSpPr txBox="1"/>
          <p:nvPr userDrawn="1"/>
        </p:nvSpPr>
        <p:spPr>
          <a:xfrm>
            <a:off x="7963593" y="6430328"/>
            <a:ext cx="3054927" cy="153888"/>
          </a:xfrm>
          <a:prstGeom prst="rect">
            <a:avLst/>
          </a:prstGeom>
          <a:noFill/>
        </p:spPr>
        <p:txBody>
          <a:bodyPr wrap="square" lIns="0" tIns="0" rIns="0" bIns="45720" rtlCol="0">
            <a:spAutoFit/>
          </a:bodyPr>
          <a:lstStyle/>
          <a:p>
            <a:pPr algn="r"/>
            <a:r>
              <a:rPr lang="en-US" sz="700" kern="1200">
                <a:solidFill>
                  <a:schemeClr val="tx1"/>
                </a:solidFill>
                <a:latin typeface="+mn-lt"/>
                <a:ea typeface="+mn-ea"/>
                <a:cs typeface="+mn-cs"/>
              </a:rPr>
              <a:t>Copyright © 2020 Accenture. All rights reserved.</a:t>
            </a:r>
          </a:p>
        </p:txBody>
      </p:sp>
      <p:pic>
        <p:nvPicPr>
          <p:cNvPr id="10" name="Picture 9">
            <a:extLst>
              <a:ext uri="{FF2B5EF4-FFF2-40B4-BE49-F238E27FC236}">
                <a16:creationId xmlns:a16="http://schemas.microsoft.com/office/drawing/2014/main" id="{D71F27FA-BBEE-CC4B-B225-6EA0365AB05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9990" y="6307799"/>
            <a:ext cx="914400" cy="245059"/>
          </a:xfrm>
          <a:prstGeom prst="rect">
            <a:avLst/>
          </a:prstGeom>
        </p:spPr>
      </p:pic>
    </p:spTree>
    <p:extLst>
      <p:ext uri="{BB962C8B-B14F-4D97-AF65-F5344CB8AC3E}">
        <p14:creationId xmlns:p14="http://schemas.microsoft.com/office/powerpoint/2010/main" val="1061793519"/>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loser 2">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09F5CB3-1BFB-9748-9523-A515982F7ED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13BB104E-C0EA-F143-AD7C-5072DDE23672}"/>
              </a:ext>
            </a:extLst>
          </p:cNvPr>
          <p:cNvSpPr>
            <a:spLocks noGrp="1"/>
          </p:cNvSpPr>
          <p:nvPr>
            <p:ph type="sldNum" sz="quarter" idx="15"/>
          </p:nvPr>
        </p:nvSpPr>
        <p:spPr/>
        <p:txBody>
          <a:bodyPr/>
          <a:lstStyle/>
          <a:p>
            <a:fld id="{71B882E3-AA57-DB47-B7F5-4E115F25E2D7}" type="slidenum">
              <a:rPr lang="en-US" smtClean="0"/>
              <a:pPr/>
              <a:t>‹#›</a:t>
            </a:fld>
            <a:endParaRPr lang="en-US"/>
          </a:p>
        </p:txBody>
      </p:sp>
      <p:sp>
        <p:nvSpPr>
          <p:cNvPr id="6" name="TextBox 5">
            <a:extLst>
              <a:ext uri="{FF2B5EF4-FFF2-40B4-BE49-F238E27FC236}">
                <a16:creationId xmlns:a16="http://schemas.microsoft.com/office/drawing/2014/main" id="{F86242DC-155E-A64D-A310-FC3586AE1E3C}"/>
              </a:ext>
            </a:extLst>
          </p:cNvPr>
          <p:cNvSpPr txBox="1"/>
          <p:nvPr userDrawn="1"/>
        </p:nvSpPr>
        <p:spPr>
          <a:xfrm>
            <a:off x="7963593" y="6430328"/>
            <a:ext cx="3054927" cy="153888"/>
          </a:xfrm>
          <a:prstGeom prst="rect">
            <a:avLst/>
          </a:prstGeom>
          <a:noFill/>
        </p:spPr>
        <p:txBody>
          <a:bodyPr wrap="square" lIns="0" tIns="0" rIns="0" bIns="45720" rtlCol="0">
            <a:spAutoFit/>
          </a:bodyPr>
          <a:lstStyle/>
          <a:p>
            <a:pPr algn="r"/>
            <a:r>
              <a:rPr lang="en-US" sz="700" kern="1200">
                <a:solidFill>
                  <a:srgbClr val="27262D"/>
                </a:solidFill>
                <a:latin typeface="+mn-lt"/>
                <a:ea typeface="+mn-ea"/>
                <a:cs typeface="+mn-cs"/>
              </a:rPr>
              <a:t>Copyright © 2020 Accenture. All rights reserved.</a:t>
            </a:r>
          </a:p>
        </p:txBody>
      </p:sp>
    </p:spTree>
    <p:extLst>
      <p:ext uri="{BB962C8B-B14F-4D97-AF65-F5344CB8AC3E}">
        <p14:creationId xmlns:p14="http://schemas.microsoft.com/office/powerpoint/2010/main" val="3550160203"/>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Blank no headline purple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lvl1pPr>
              <a:defRPr>
                <a:solidFill>
                  <a:schemeClr val="bg1"/>
                </a:solidFill>
              </a:defRPr>
            </a:lvl1pPr>
          </a:lstStyle>
          <a:p>
            <a:fld id="{4F9AC08D-23A9-440E-BCB9-AA1E9877CC38}" type="slidenum">
              <a:rPr lang="en-US" smtClean="0"/>
              <a:pPr/>
              <a:t>‹#›</a:t>
            </a:fld>
            <a:endParaRPr lang="en-US"/>
          </a:p>
        </p:txBody>
      </p:sp>
      <p:pic>
        <p:nvPicPr>
          <p:cNvPr id="8" name="Picture 7">
            <a:extLst>
              <a:ext uri="{FF2B5EF4-FFF2-40B4-BE49-F238E27FC236}">
                <a16:creationId xmlns:a16="http://schemas.microsoft.com/office/drawing/2014/main" id="{274D0C26-8DBF-1B4C-8EEA-C73A54A7EB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64866" y="7098021"/>
            <a:ext cx="914400" cy="245059"/>
          </a:xfrm>
          <a:prstGeom prst="rect">
            <a:avLst/>
          </a:prstGeom>
        </p:spPr>
      </p:pic>
      <p:sp>
        <p:nvSpPr>
          <p:cNvPr id="10" name="Text Placeholder 9">
            <a:extLst>
              <a:ext uri="{FF2B5EF4-FFF2-40B4-BE49-F238E27FC236}">
                <a16:creationId xmlns:a16="http://schemas.microsoft.com/office/drawing/2014/main" id="{EEB824DA-E491-8647-8B35-20CA7A9C22E3}"/>
              </a:ext>
            </a:extLst>
          </p:cNvPr>
          <p:cNvSpPr>
            <a:spLocks noGrp="1"/>
          </p:cNvSpPr>
          <p:nvPr>
            <p:ph type="body" sz="quarter" idx="10" hasCustomPrompt="1"/>
          </p:nvPr>
        </p:nvSpPr>
        <p:spPr>
          <a:xfrm>
            <a:off x="609598" y="457200"/>
            <a:ext cx="8155612" cy="5600700"/>
          </a:xfrm>
          <a:prstGeom prst="rect">
            <a:avLst/>
          </a:prstGeom>
        </p:spPr>
        <p:txBody>
          <a:bodyPr tIns="45720" anchor="t"/>
          <a:lstStyle>
            <a:lvl1pPr>
              <a:defRPr sz="5000" b="1" i="0" cap="all" baseline="0">
                <a:solidFill>
                  <a:schemeClr val="bg1"/>
                </a:solidFill>
                <a:latin typeface="Graphik Black" panose="020B0503030202060203" pitchFamily="34" charset="77"/>
              </a:defRPr>
            </a:lvl1pPr>
            <a:lvl2pPr>
              <a:defRPr>
                <a:solidFill>
                  <a:schemeClr val="accent1"/>
                </a:solidFill>
              </a:defRPr>
            </a:lvl2pPr>
          </a:lstStyle>
          <a:p>
            <a:pPr lvl="0"/>
            <a:r>
              <a:rPr lang="en-US"/>
              <a:t>Divider title </a:t>
            </a:r>
            <a:br>
              <a:rPr lang="en-US"/>
            </a:br>
            <a:r>
              <a:rPr lang="en-US"/>
              <a:t>lorem ipsum</a:t>
            </a:r>
          </a:p>
          <a:p>
            <a:pPr lvl="1"/>
            <a:r>
              <a:rPr lang="en-US"/>
              <a:t>Subtitle</a:t>
            </a:r>
          </a:p>
        </p:txBody>
      </p:sp>
      <p:sp>
        <p:nvSpPr>
          <p:cNvPr id="9" name="Text Placeholder 6">
            <a:extLst>
              <a:ext uri="{FF2B5EF4-FFF2-40B4-BE49-F238E27FC236}">
                <a16:creationId xmlns:a16="http://schemas.microsoft.com/office/drawing/2014/main" id="{C0BC5A40-C6B5-2245-8F47-11FBC12F9322}"/>
              </a:ext>
            </a:extLst>
          </p:cNvPr>
          <p:cNvSpPr>
            <a:spLocks noGrp="1"/>
          </p:cNvSpPr>
          <p:nvPr>
            <p:ph type="body" sz="quarter" idx="15" hasCustomPrompt="1"/>
          </p:nvPr>
        </p:nvSpPr>
        <p:spPr>
          <a:xfrm>
            <a:off x="609598" y="219277"/>
            <a:ext cx="10983683" cy="132024"/>
          </a:xfrm>
          <a:prstGeom prst="rect">
            <a:avLst/>
          </a:prstGeom>
        </p:spPr>
        <p:txBody>
          <a:bodyPr>
            <a:normAutofit/>
          </a:bodyPr>
          <a:lstStyle>
            <a:lvl1pPr>
              <a:defRPr sz="1200" b="0" i="0" cap="all" spc="100" baseline="0">
                <a:solidFill>
                  <a:schemeClr val="bg1"/>
                </a:solidFill>
                <a:latin typeface="Graphik Semibold" panose="020B0503030202060203" pitchFamily="34" charset="77"/>
              </a:defRPr>
            </a:lvl1pPr>
          </a:lstStyle>
          <a:p>
            <a:pPr lvl="0"/>
            <a:r>
              <a:rPr lang="en-US"/>
              <a:t>Section title if needed</a:t>
            </a:r>
            <a:endParaRPr lang="en-CR"/>
          </a:p>
        </p:txBody>
      </p:sp>
      <p:sp>
        <p:nvSpPr>
          <p:cNvPr id="11" name="TextBox 10">
            <a:extLst>
              <a:ext uri="{FF2B5EF4-FFF2-40B4-BE49-F238E27FC236}">
                <a16:creationId xmlns:a16="http://schemas.microsoft.com/office/drawing/2014/main" id="{0359C979-82DE-4E4C-AE94-1909E2866B9A}"/>
              </a:ext>
            </a:extLst>
          </p:cNvPr>
          <p:cNvSpPr txBox="1"/>
          <p:nvPr userDrawn="1"/>
        </p:nvSpPr>
        <p:spPr>
          <a:xfrm>
            <a:off x="7963593" y="6430328"/>
            <a:ext cx="3054927" cy="153888"/>
          </a:xfrm>
          <a:prstGeom prst="rect">
            <a:avLst/>
          </a:prstGeom>
          <a:noFill/>
        </p:spPr>
        <p:txBody>
          <a:bodyPr wrap="square" lIns="0" tIns="0" rIns="0" bIns="45720" rtlCol="0">
            <a:spAutoFit/>
          </a:bodyPr>
          <a:lstStyle/>
          <a:p>
            <a:pPr algn="r"/>
            <a:r>
              <a:rPr lang="en-US" sz="700" kern="1200">
                <a:solidFill>
                  <a:srgbClr val="27262D"/>
                </a:solidFill>
                <a:latin typeface="+mn-lt"/>
                <a:ea typeface="+mn-ea"/>
                <a:cs typeface="+mn-cs"/>
              </a:rPr>
              <a:t>Copyright © 2020 Accenture. All rights reserved.</a:t>
            </a:r>
          </a:p>
        </p:txBody>
      </p:sp>
    </p:spTree>
    <p:extLst>
      <p:ext uri="{BB962C8B-B14F-4D97-AF65-F5344CB8AC3E}">
        <p14:creationId xmlns:p14="http://schemas.microsoft.com/office/powerpoint/2010/main" val="3956252837"/>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White Cover B">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2C58B48-B970-1140-8B08-C62BF18E8F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9600" y="462993"/>
            <a:ext cx="1758043" cy="471156"/>
          </a:xfrm>
          <a:prstGeom prst="rect">
            <a:avLst/>
          </a:prstGeom>
        </p:spPr>
      </p:pic>
      <p:sp>
        <p:nvSpPr>
          <p:cNvPr id="6" name="Text Placeholder 2">
            <a:extLst>
              <a:ext uri="{FF2B5EF4-FFF2-40B4-BE49-F238E27FC236}">
                <a16:creationId xmlns:a16="http://schemas.microsoft.com/office/drawing/2014/main" id="{D6E1586C-D5E8-A345-B637-D715B6D551C5}"/>
              </a:ext>
            </a:extLst>
          </p:cNvPr>
          <p:cNvSpPr>
            <a:spLocks noGrp="1"/>
          </p:cNvSpPr>
          <p:nvPr>
            <p:ph type="body" sz="quarter" idx="13" hasCustomPrompt="1"/>
          </p:nvPr>
        </p:nvSpPr>
        <p:spPr>
          <a:xfrm>
            <a:off x="625475" y="1727288"/>
            <a:ext cx="8328025" cy="1916726"/>
          </a:xfrm>
          <a:prstGeom prst="rect">
            <a:avLst/>
          </a:prstGeom>
        </p:spPr>
        <p:txBody>
          <a:bodyPr>
            <a:noAutofit/>
          </a:bodyPr>
          <a:lstStyle>
            <a:lvl1pPr>
              <a:lnSpc>
                <a:spcPct val="80000"/>
              </a:lnSpc>
              <a:defRPr sz="8000" baseline="0">
                <a:solidFill>
                  <a:schemeClr val="accent1"/>
                </a:solidFill>
              </a:defRPr>
            </a:lvl1pPr>
          </a:lstStyle>
          <a:p>
            <a:pPr lvl="0"/>
            <a:r>
              <a:rPr lang="en-US"/>
              <a:t>Presentation Title</a:t>
            </a:r>
            <a:endParaRPr lang="en-CR"/>
          </a:p>
        </p:txBody>
      </p:sp>
      <p:sp>
        <p:nvSpPr>
          <p:cNvPr id="7" name="Text Placeholder 6">
            <a:extLst>
              <a:ext uri="{FF2B5EF4-FFF2-40B4-BE49-F238E27FC236}">
                <a16:creationId xmlns:a16="http://schemas.microsoft.com/office/drawing/2014/main" id="{FD35B4E1-356F-F04D-A8C5-EEDD680540F7}"/>
              </a:ext>
            </a:extLst>
          </p:cNvPr>
          <p:cNvSpPr>
            <a:spLocks noGrp="1"/>
          </p:cNvSpPr>
          <p:nvPr>
            <p:ph type="body" sz="quarter" idx="14" hasCustomPrompt="1"/>
          </p:nvPr>
        </p:nvSpPr>
        <p:spPr>
          <a:xfrm>
            <a:off x="609599" y="3676141"/>
            <a:ext cx="8343899" cy="534942"/>
          </a:xfrm>
          <a:prstGeom prst="rect">
            <a:avLst/>
          </a:prstGeom>
        </p:spPr>
        <p:txBody>
          <a:bodyPr/>
          <a:lstStyle>
            <a:lvl1pPr>
              <a:defRPr b="1" i="0">
                <a:solidFill>
                  <a:schemeClr val="tx1"/>
                </a:solidFill>
                <a:latin typeface="Graphik Semibold" panose="020B0503030202060203" pitchFamily="34" charset="77"/>
              </a:defRPr>
            </a:lvl1pPr>
          </a:lstStyle>
          <a:p>
            <a:pPr lvl="0"/>
            <a:r>
              <a:rPr lang="en-US"/>
              <a:t>Subtitle</a:t>
            </a:r>
            <a:endParaRPr lang="en-CR"/>
          </a:p>
        </p:txBody>
      </p:sp>
      <p:sp>
        <p:nvSpPr>
          <p:cNvPr id="8" name="Text Placeholder 6">
            <a:extLst>
              <a:ext uri="{FF2B5EF4-FFF2-40B4-BE49-F238E27FC236}">
                <a16:creationId xmlns:a16="http://schemas.microsoft.com/office/drawing/2014/main" id="{7293DC23-F2A4-134E-B095-052058834CC9}"/>
              </a:ext>
            </a:extLst>
          </p:cNvPr>
          <p:cNvSpPr>
            <a:spLocks noGrp="1"/>
          </p:cNvSpPr>
          <p:nvPr>
            <p:ph type="body" sz="quarter" idx="15" hasCustomPrompt="1"/>
          </p:nvPr>
        </p:nvSpPr>
        <p:spPr>
          <a:xfrm>
            <a:off x="609599" y="4243210"/>
            <a:ext cx="8343899" cy="534942"/>
          </a:xfrm>
          <a:prstGeom prst="rect">
            <a:avLst/>
          </a:prstGeom>
        </p:spPr>
        <p:txBody>
          <a:bodyPr>
            <a:normAutofit/>
          </a:bodyPr>
          <a:lstStyle>
            <a:lvl1pPr>
              <a:defRPr sz="1200" b="0" i="0" cap="all" spc="100" baseline="0">
                <a:solidFill>
                  <a:schemeClr val="tx1"/>
                </a:solidFill>
                <a:latin typeface="Graphik Semibold" panose="020B0503030202060203" pitchFamily="34" charset="77"/>
              </a:defRPr>
            </a:lvl1pPr>
          </a:lstStyle>
          <a:p>
            <a:pPr lvl="0"/>
            <a:r>
              <a:rPr lang="en-US"/>
              <a:t>Date</a:t>
            </a:r>
            <a:endParaRPr lang="en-CR"/>
          </a:p>
        </p:txBody>
      </p:sp>
    </p:spTree>
    <p:extLst>
      <p:ext uri="{BB962C8B-B14F-4D97-AF65-F5344CB8AC3E}">
        <p14:creationId xmlns:p14="http://schemas.microsoft.com/office/powerpoint/2010/main" val="1065890808"/>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8_Title&amp;Subtitle_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355741" y="554272"/>
            <a:ext cx="11474881" cy="543475"/>
          </a:xfrm>
        </p:spPr>
        <p:txBody>
          <a:bodyPr/>
          <a:lstStyle>
            <a:lvl1pPr algn="ctr">
              <a:defRPr>
                <a:solidFill>
                  <a:schemeClr val="tx1"/>
                </a:solidFill>
              </a:defRPr>
            </a:lvl1pPr>
          </a:lstStyle>
          <a:p>
            <a:r>
              <a:rPr lang="en-US"/>
              <a:t>INSERT MAIN TITLE AT 36PT MIN 30PT</a:t>
            </a:r>
            <a:endParaRPr lang="en-AU"/>
          </a:p>
        </p:txBody>
      </p:sp>
      <p:sp>
        <p:nvSpPr>
          <p:cNvPr id="10" name="Text Placeholder 4"/>
          <p:cNvSpPr>
            <a:spLocks noGrp="1"/>
          </p:cNvSpPr>
          <p:nvPr>
            <p:ph type="body" sz="quarter" idx="12" hasCustomPrompt="1"/>
          </p:nvPr>
        </p:nvSpPr>
        <p:spPr>
          <a:xfrm>
            <a:off x="355741" y="1128768"/>
            <a:ext cx="11474881" cy="407894"/>
          </a:xfrm>
        </p:spPr>
        <p:txBody>
          <a:bodyPr/>
          <a:lstStyle>
            <a:lvl1pPr algn="ctr">
              <a:lnSpc>
                <a:spcPct val="100000"/>
              </a:lnSpc>
              <a:spcBef>
                <a:spcPts val="0"/>
              </a:spcBef>
              <a:defRPr sz="2200">
                <a:solidFill>
                  <a:schemeClr val="tx2"/>
                </a:solidFill>
                <a:latin typeface="Arial Black" panose="020B0A04020102020204" pitchFamily="34" charset="0"/>
              </a:defRPr>
            </a:lvl1pPr>
          </a:lstStyle>
          <a:p>
            <a:r>
              <a:rPr lang="en-US"/>
              <a:t>Insert sub-title here at 22pt, min 18pt</a:t>
            </a:r>
          </a:p>
        </p:txBody>
      </p:sp>
      <p:sp>
        <p:nvSpPr>
          <p:cNvPr id="2" name="Footer Placeholder 1"/>
          <p:cNvSpPr>
            <a:spLocks noGrp="1"/>
          </p:cNvSpPr>
          <p:nvPr>
            <p:ph type="ftr" sz="quarter" idx="34"/>
          </p:nvPr>
        </p:nvSpPr>
        <p:spPr/>
        <p:txBody>
          <a:bodyPr/>
          <a:lstStyle/>
          <a:p>
            <a:r>
              <a:rPr lang="en-US"/>
              <a:t>Copyright © © 2018 Accenture. All rights reserved.</a:t>
            </a:r>
            <a:endParaRPr lang="en-AU"/>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pPr>
                <a:defRPr/>
              </a:pPr>
              <a:t>‹#›</a:t>
            </a:fld>
            <a:endParaRPr lang="en-US"/>
          </a:p>
        </p:txBody>
      </p:sp>
    </p:spTree>
    <p:extLst>
      <p:ext uri="{BB962C8B-B14F-4D97-AF65-F5344CB8AC3E}">
        <p14:creationId xmlns:p14="http://schemas.microsoft.com/office/powerpoint/2010/main" val="2885490442"/>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50989" y="365127"/>
            <a:ext cx="11220640" cy="376794"/>
          </a:xfrm>
        </p:spPr>
        <p:txBody>
          <a:bodyPr>
            <a:noAutofit/>
          </a:bodyPr>
          <a:lstStyle>
            <a:lvl1pPr>
              <a:defRPr sz="3200">
                <a:solidFill>
                  <a:srgbClr val="596164"/>
                </a:solidFill>
              </a:defRPr>
            </a:lvl1pPr>
          </a:lstStyle>
          <a:p>
            <a:r>
              <a:rPr lang="en-US"/>
              <a:t>Click to edit Master title style</a:t>
            </a:r>
          </a:p>
        </p:txBody>
      </p:sp>
    </p:spTree>
    <p:extLst>
      <p:ext uri="{BB962C8B-B14F-4D97-AF65-F5344CB8AC3E}">
        <p14:creationId xmlns:p14="http://schemas.microsoft.com/office/powerpoint/2010/main" val="19486115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Footers Only: Dark">
    <p:bg>
      <p:bgPr>
        <a:gradFill>
          <a:gsLst>
            <a:gs pos="3000">
              <a:schemeClr val="accent1"/>
            </a:gs>
            <a:gs pos="100000">
              <a:schemeClr val="accent4"/>
            </a:gs>
          </a:gsLst>
          <a:lin ang="2700000" scaled="1"/>
        </a:gra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6097353" y="6519009"/>
            <a:ext cx="5332649" cy="206375"/>
          </a:xfrm>
          <a:prstGeom prst="rect">
            <a:avLst/>
          </a:prstGeom>
        </p:spPr>
        <p:txBody>
          <a:bodyPr/>
          <a:lstStyle>
            <a:lvl1pPr>
              <a:defRPr>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phik"/>
              <a:ea typeface="+mn-ea"/>
              <a:cs typeface="+mn-cs"/>
            </a:endParaRPr>
          </a:p>
        </p:txBody>
      </p:sp>
      <p:sp>
        <p:nvSpPr>
          <p:cNvPr id="7" name="Slide Number Placeholder 6"/>
          <p:cNvSpPr>
            <a:spLocks noGrp="1"/>
          </p:cNvSpPr>
          <p:nvPr>
            <p:ph type="sldNum" sz="quarter" idx="12"/>
          </p:nvPr>
        </p:nvSpPr>
        <p:spPr>
          <a:xfrm>
            <a:off x="11506202" y="6519009"/>
            <a:ext cx="304799" cy="206375"/>
          </a:xfrm>
          <a:prstGeom prst="rect">
            <a:avLst/>
          </a:prstGeom>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F9AC08D-23A9-440E-BCB9-AA1E9877CC38}" type="slidenum">
              <a:rPr kumimoji="0" lang="en-US" sz="1000" b="0" i="0" u="none" strike="noStrike" kern="1200" cap="none" spc="0" normalizeH="0" baseline="0" noProof="0" smtClean="0">
                <a:ln>
                  <a:noFill/>
                </a:ln>
                <a:solidFill>
                  <a:prstClr val="white"/>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white"/>
              </a:solidFill>
              <a:effectLst/>
              <a:uLnTx/>
              <a:uFillTx/>
              <a:latin typeface="Graphik"/>
              <a:ea typeface="+mn-ea"/>
              <a:cs typeface="+mn-cs"/>
            </a:endParaRPr>
          </a:p>
        </p:txBody>
      </p:sp>
      <p:sp>
        <p:nvSpPr>
          <p:cNvPr id="8" name="Footer Placeholder 4"/>
          <p:cNvSpPr>
            <a:spLocks noGrp="1"/>
          </p:cNvSpPr>
          <p:nvPr>
            <p:ph type="ftr" sz="quarter" idx="3"/>
          </p:nvPr>
        </p:nvSpPr>
        <p:spPr>
          <a:xfrm>
            <a:off x="381002" y="6515101"/>
            <a:ext cx="7816325" cy="210284"/>
          </a:xfrm>
          <a:prstGeom prst="rect">
            <a:avLst/>
          </a:prstGeom>
        </p:spPr>
        <p:txBody>
          <a:bodyPr vert="horz" lIns="0" tIns="0" rIns="0" bIns="0" rtlCol="0" anchor="b" anchorCtr="0"/>
          <a:lstStyle>
            <a:lvl1pPr algn="l">
              <a:defRPr sz="1000">
                <a:solidFill>
                  <a:schemeClr val="bg1"/>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Graphik"/>
              <a:ea typeface="+mn-ea"/>
              <a:cs typeface="+mn-cs"/>
            </a:endParaRPr>
          </a:p>
        </p:txBody>
      </p:sp>
    </p:spTree>
    <p:extLst>
      <p:ext uri="{BB962C8B-B14F-4D97-AF65-F5344CB8AC3E}">
        <p14:creationId xmlns:p14="http://schemas.microsoft.com/office/powerpoint/2010/main" val="178783428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Middle Copy">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Copyright © 2019 Accenture. All rights reserved.</a:t>
            </a:r>
          </a:p>
        </p:txBody>
      </p:sp>
      <p:sp>
        <p:nvSpPr>
          <p:cNvPr id="7" name="Slide Number Placeholder 6"/>
          <p:cNvSpPr>
            <a:spLocks noGrp="1"/>
          </p:cNvSpPr>
          <p:nvPr>
            <p:ph type="sldNum" sz="quarter" idx="12"/>
          </p:nvPr>
        </p:nvSpPr>
        <p:spPr/>
        <p:txBody>
          <a:bodyPr/>
          <a:lstStyle/>
          <a:p>
            <a:fld id="{4F9AC08D-23A9-440E-BCB9-AA1E9877CC38}" type="slidenum">
              <a:rPr lang="en-US" smtClean="0"/>
              <a:pPr/>
              <a:t>‹#›</a:t>
            </a:fld>
            <a:endParaRPr lang="en-US"/>
          </a:p>
        </p:txBody>
      </p:sp>
      <p:pic>
        <p:nvPicPr>
          <p:cNvPr id="8" name="Picture 7">
            <a:extLst>
              <a:ext uri="{FF2B5EF4-FFF2-40B4-BE49-F238E27FC236}">
                <a16:creationId xmlns:a16="http://schemas.microsoft.com/office/drawing/2014/main" id="{A6A5B04E-13F9-F943-AE44-F87CF69ED6A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1310" y="6307799"/>
            <a:ext cx="914400" cy="245059"/>
          </a:xfrm>
          <a:prstGeom prst="rect">
            <a:avLst/>
          </a:prstGeom>
        </p:spPr>
      </p:pic>
      <p:sp>
        <p:nvSpPr>
          <p:cNvPr id="4" name="Text Placeholder 3">
            <a:extLst>
              <a:ext uri="{FF2B5EF4-FFF2-40B4-BE49-F238E27FC236}">
                <a16:creationId xmlns:a16="http://schemas.microsoft.com/office/drawing/2014/main" id="{49199840-3A97-C84C-9813-32580D4D4693}"/>
              </a:ext>
            </a:extLst>
          </p:cNvPr>
          <p:cNvSpPr>
            <a:spLocks noGrp="1"/>
          </p:cNvSpPr>
          <p:nvPr>
            <p:ph type="body" sz="quarter" idx="24" hasCustomPrompt="1"/>
          </p:nvPr>
        </p:nvSpPr>
        <p:spPr>
          <a:xfrm>
            <a:off x="2362994" y="1218406"/>
            <a:ext cx="7466012" cy="4421187"/>
          </a:xfrm>
        </p:spPr>
        <p:txBody>
          <a:bodyPr>
            <a:normAutofit/>
          </a:bodyPr>
          <a:lstStyle>
            <a:lvl2pPr>
              <a:lnSpc>
                <a:spcPct val="100000"/>
              </a:lnSpc>
              <a:spcBef>
                <a:spcPts val="1000"/>
              </a:spcBef>
              <a:defRPr sz="2000" b="1" i="0" spc="0">
                <a:latin typeface="Graphik" panose="020B0503030202060203" pitchFamily="34" charset="77"/>
              </a:defRPr>
            </a:lvl2pPr>
            <a:lvl3pPr>
              <a:lnSpc>
                <a:spcPct val="100000"/>
              </a:lnSpc>
              <a:spcBef>
                <a:spcPts val="1000"/>
              </a:spcBef>
              <a:defRPr sz="2000" b="1" i="0" spc="0">
                <a:latin typeface="Graphik" panose="020B0503030202060203" pitchFamily="34" charset="77"/>
              </a:defRPr>
            </a:lvl3pPr>
            <a:lvl4pPr>
              <a:lnSpc>
                <a:spcPct val="100000"/>
              </a:lnSpc>
              <a:spcBef>
                <a:spcPts val="1000"/>
              </a:spcBef>
              <a:defRPr sz="2000" b="1" i="0" spc="0">
                <a:latin typeface="Graphik" panose="020B0503030202060203" pitchFamily="34" charset="77"/>
              </a:defRPr>
            </a:lvl4pPr>
            <a:lvl5pPr>
              <a:lnSpc>
                <a:spcPct val="100000"/>
              </a:lnSpc>
              <a:spcBef>
                <a:spcPts val="1000"/>
              </a:spcBef>
              <a:defRPr sz="2000" b="1" i="0" spc="0">
                <a:latin typeface="Graphik" panose="020B0503030202060203" pitchFamily="34" charset="77"/>
              </a:defRPr>
            </a:lvl5pPr>
          </a:lstStyle>
          <a:p>
            <a:pPr lvl="1"/>
            <a:r>
              <a:rPr lang="en-US"/>
              <a:t>Second level</a:t>
            </a:r>
          </a:p>
          <a:p>
            <a:pPr lvl="2"/>
            <a:r>
              <a:rPr lang="en-US"/>
              <a:t>Third level</a:t>
            </a:r>
          </a:p>
          <a:p>
            <a:pPr lvl="3"/>
            <a:r>
              <a:rPr lang="en-US"/>
              <a:t>Fourth level</a:t>
            </a:r>
          </a:p>
          <a:p>
            <a:pPr lvl="4"/>
            <a:r>
              <a:rPr lang="en-US"/>
              <a:t>Fifth level</a:t>
            </a:r>
          </a:p>
        </p:txBody>
      </p:sp>
      <p:sp>
        <p:nvSpPr>
          <p:cNvPr id="9" name="Text Placeholder 9">
            <a:extLst>
              <a:ext uri="{FF2B5EF4-FFF2-40B4-BE49-F238E27FC236}">
                <a16:creationId xmlns:a16="http://schemas.microsoft.com/office/drawing/2014/main" id="{3C5D0068-4CEC-7E48-8F01-BDAF03C9340A}"/>
              </a:ext>
            </a:extLst>
          </p:cNvPr>
          <p:cNvSpPr>
            <a:spLocks noGrp="1"/>
          </p:cNvSpPr>
          <p:nvPr>
            <p:ph type="body" sz="quarter" idx="23" hasCustomPrompt="1"/>
          </p:nvPr>
        </p:nvSpPr>
        <p:spPr>
          <a:xfrm>
            <a:off x="421310" y="324638"/>
            <a:ext cx="5246687" cy="86177"/>
          </a:xfrm>
        </p:spPr>
        <p:txBody>
          <a:bodyPr tIns="0" bIns="0">
            <a:spAutoFit/>
          </a:bodyPr>
          <a:lstStyle>
            <a:lvl1pPr>
              <a:defRPr sz="800" b="1" cap="none" spc="0" baseline="0">
                <a:solidFill>
                  <a:schemeClr val="tx1"/>
                </a:solidFill>
                <a:latin typeface="+mj-lt"/>
              </a:defRPr>
            </a:lvl1pPr>
          </a:lstStyle>
          <a:p>
            <a:pPr lvl="0"/>
            <a:r>
              <a:rPr lang="en-US"/>
              <a:t>SECTION TITLE IF NEEDED</a:t>
            </a:r>
          </a:p>
        </p:txBody>
      </p:sp>
    </p:spTree>
    <p:extLst>
      <p:ext uri="{BB962C8B-B14F-4D97-AF65-F5344CB8AC3E}">
        <p14:creationId xmlns:p14="http://schemas.microsoft.com/office/powerpoint/2010/main" val="400706070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3_Divider">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turtle&#10;&#10;Description automatically generated">
            <a:extLst>
              <a:ext uri="{FF2B5EF4-FFF2-40B4-BE49-F238E27FC236}">
                <a16:creationId xmlns:a16="http://schemas.microsoft.com/office/drawing/2014/main" id="{C17EBDE6-F9FF-47DD-A86D-543AC95D431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31904" y="0"/>
            <a:ext cx="6858000" cy="6858000"/>
          </a:xfrm>
          <a:prstGeom prst="rect">
            <a:avLst/>
          </a:prstGeom>
        </p:spPr>
      </p:pic>
      <p:sp>
        <p:nvSpPr>
          <p:cNvPr id="3" name="Title 2"/>
          <p:cNvSpPr>
            <a:spLocks noGrp="1"/>
          </p:cNvSpPr>
          <p:nvPr>
            <p:ph type="title" hasCustomPrompt="1"/>
          </p:nvPr>
        </p:nvSpPr>
        <p:spPr>
          <a:xfrm>
            <a:off x="345020" y="4716364"/>
            <a:ext cx="10143468" cy="1213672"/>
          </a:xfrm>
        </p:spPr>
        <p:txBody>
          <a:bodyPr anchor="b" anchorCtr="0"/>
          <a:lstStyle>
            <a:lvl1pPr algn="l">
              <a:lnSpc>
                <a:spcPct val="80000"/>
              </a:lnSpc>
              <a:defRPr sz="6600" cap="all" baseline="0">
                <a:solidFill>
                  <a:schemeClr val="tx1"/>
                </a:solidFill>
              </a:defRPr>
            </a:lvl1pPr>
          </a:lstStyle>
          <a:p>
            <a:r>
              <a:rPr lang="en-US" dirty="0"/>
              <a:t>divider</a:t>
            </a:r>
          </a:p>
        </p:txBody>
      </p:sp>
      <p:pic>
        <p:nvPicPr>
          <p:cNvPr id="31" name="Accenture_Technology_WHITE"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8798" y="6246366"/>
            <a:ext cx="2023200" cy="324696"/>
          </a:xfrm>
          <a:prstGeom prst="rect">
            <a:avLst/>
          </a:prstGeom>
        </p:spPr>
      </p:pic>
      <p:pic>
        <p:nvPicPr>
          <p:cNvPr id="18" name="Accenture_Strategy_WHITEOUT"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5018" y="6243522"/>
            <a:ext cx="1728810" cy="328803"/>
          </a:xfrm>
          <a:prstGeom prst="rect">
            <a:avLst/>
          </a:prstGeom>
        </p:spPr>
      </p:pic>
      <p:pic>
        <p:nvPicPr>
          <p:cNvPr id="5" name="Accenture_Strategy_WHITE"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45018" y="6243676"/>
            <a:ext cx="1728000" cy="328649"/>
          </a:xfrm>
          <a:prstGeom prst="rect">
            <a:avLst/>
          </a:prstGeom>
        </p:spPr>
      </p:pic>
      <p:pic>
        <p:nvPicPr>
          <p:cNvPr id="34" name="Accenture_Operations_WHITEOUT" hidden="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346538" y="6249458"/>
            <a:ext cx="1972800" cy="326942"/>
          </a:xfrm>
          <a:prstGeom prst="rect">
            <a:avLst/>
          </a:prstGeom>
        </p:spPr>
      </p:pic>
      <p:pic>
        <p:nvPicPr>
          <p:cNvPr id="33" name="Accenture_Operations_WHITE" hidden="1"/>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346538" y="6249458"/>
            <a:ext cx="1972800" cy="326942"/>
          </a:xfrm>
          <a:prstGeom prst="rect">
            <a:avLst/>
          </a:prstGeom>
        </p:spPr>
      </p:pic>
      <p:pic>
        <p:nvPicPr>
          <p:cNvPr id="35" name="Accenture_Mobility_WHITEOUT" hidden="1"/>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334963" y="6341042"/>
            <a:ext cx="2044800" cy="362152"/>
          </a:xfrm>
          <a:prstGeom prst="rect">
            <a:avLst/>
          </a:prstGeom>
        </p:spPr>
      </p:pic>
      <p:pic>
        <p:nvPicPr>
          <p:cNvPr id="19" name="Accenture_Mobility_WHITE" hidden="1"/>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334963" y="6341042"/>
            <a:ext cx="2044800" cy="362152"/>
          </a:xfrm>
          <a:prstGeom prst="rect">
            <a:avLst/>
          </a:prstGeom>
        </p:spPr>
      </p:pic>
      <p:pic>
        <p:nvPicPr>
          <p:cNvPr id="36" name="Accenture_Interactive_WHITEOUT" hidden="1"/>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338798" y="6341000"/>
            <a:ext cx="2041200" cy="360863"/>
          </a:xfrm>
          <a:prstGeom prst="rect">
            <a:avLst/>
          </a:prstGeom>
        </p:spPr>
      </p:pic>
      <p:pic>
        <p:nvPicPr>
          <p:cNvPr id="26" name="Accenture_Interactive_WHITE" hidden="1"/>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338798" y="6341000"/>
            <a:ext cx="2041200" cy="360863"/>
          </a:xfrm>
          <a:prstGeom prst="rect">
            <a:avLst/>
          </a:prstGeom>
        </p:spPr>
      </p:pic>
      <p:pic>
        <p:nvPicPr>
          <p:cNvPr id="38" name="Accenture_Analytics_WHITEOUT" hidden="1"/>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338798" y="6338829"/>
            <a:ext cx="2023200" cy="362168"/>
          </a:xfrm>
          <a:prstGeom prst="rect">
            <a:avLst/>
          </a:prstGeom>
        </p:spPr>
      </p:pic>
      <p:pic>
        <p:nvPicPr>
          <p:cNvPr id="37" name="Accenture_Analytics_WHITE" hidden="1"/>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338798" y="6338829"/>
            <a:ext cx="2023200" cy="362168"/>
          </a:xfrm>
          <a:prstGeom prst="rect">
            <a:avLst/>
          </a:prstGeom>
        </p:spPr>
      </p:pic>
      <p:pic>
        <p:nvPicPr>
          <p:cNvPr id="16" name="Accenture_Digital_WHITEOUT" hidden="1"/>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a:off x="336280" y="6246019"/>
            <a:ext cx="1545637" cy="331832"/>
          </a:xfrm>
          <a:prstGeom prst="rect">
            <a:avLst/>
          </a:prstGeom>
        </p:spPr>
      </p:pic>
      <p:pic>
        <p:nvPicPr>
          <p:cNvPr id="8" name="Accenture_Digital_WHITE" hidden="1"/>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a:off x="336280" y="6246285"/>
            <a:ext cx="1544400" cy="331566"/>
          </a:xfrm>
          <a:prstGeom prst="rect">
            <a:avLst/>
          </a:prstGeom>
        </p:spPr>
      </p:pic>
      <p:pic>
        <p:nvPicPr>
          <p:cNvPr id="15" name="Accenture_Consulting_WHITEOUT" hidden="1"/>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a:off x="338799" y="6244783"/>
            <a:ext cx="1942440" cy="330692"/>
          </a:xfrm>
          <a:prstGeom prst="rect">
            <a:avLst/>
          </a:prstGeom>
        </p:spPr>
      </p:pic>
      <p:pic>
        <p:nvPicPr>
          <p:cNvPr id="4" name="Accenture_Consulting_WHITE" hidden="1"/>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a:off x="337239" y="6244518"/>
            <a:ext cx="1944000" cy="330957"/>
          </a:xfrm>
          <a:prstGeom prst="rect">
            <a:avLst/>
          </a:prstGeom>
        </p:spPr>
      </p:pic>
      <p:grpSp>
        <p:nvGrpSpPr>
          <p:cNvPr id="23" name="Accenture_Master" hidden="1"/>
          <p:cNvGrpSpPr/>
          <p:nvPr userDrawn="1"/>
        </p:nvGrpSpPr>
        <p:grpSpPr>
          <a:xfrm>
            <a:off x="345019" y="6246662"/>
            <a:ext cx="957526" cy="277705"/>
            <a:chOff x="457202" y="420673"/>
            <a:chExt cx="2182661" cy="633434"/>
          </a:xfrm>
        </p:grpSpPr>
        <p:sp>
          <p:nvSpPr>
            <p:cNvPr id="24" name="Freeform 6"/>
            <p:cNvSpPr>
              <a:spLocks noEditPoints="1"/>
            </p:cNvSpPr>
            <p:nvPr userDrawn="1"/>
          </p:nvSpPr>
          <p:spPr bwMode="auto">
            <a:xfrm>
              <a:off x="457202" y="668790"/>
              <a:ext cx="2182661" cy="385317"/>
            </a:xfrm>
            <a:custGeom>
              <a:avLst/>
              <a:gdLst>
                <a:gd name="T0" fmla="*/ 35 w 765"/>
                <a:gd name="T1" fmla="*/ 118 h 135"/>
                <a:gd name="T2" fmla="*/ 56 w 765"/>
                <a:gd name="T3" fmla="*/ 88 h 135"/>
                <a:gd name="T4" fmla="*/ 78 w 765"/>
                <a:gd name="T5" fmla="*/ 62 h 135"/>
                <a:gd name="T6" fmla="*/ 4 w 765"/>
                <a:gd name="T7" fmla="*/ 62 h 135"/>
                <a:gd name="T8" fmla="*/ 42 w 765"/>
                <a:gd name="T9" fmla="*/ 47 h 135"/>
                <a:gd name="T10" fmla="*/ 56 w 765"/>
                <a:gd name="T11" fmla="*/ 75 h 135"/>
                <a:gd name="T12" fmla="*/ 30 w 765"/>
                <a:gd name="T13" fmla="*/ 135 h 135"/>
                <a:gd name="T14" fmla="*/ 56 w 765"/>
                <a:gd name="T15" fmla="*/ 121 h 135"/>
                <a:gd name="T16" fmla="*/ 78 w 765"/>
                <a:gd name="T17" fmla="*/ 132 h 135"/>
                <a:gd name="T18" fmla="*/ 132 w 765"/>
                <a:gd name="T19" fmla="*/ 47 h 135"/>
                <a:gd name="T20" fmla="*/ 154 w 765"/>
                <a:gd name="T21" fmla="*/ 118 h 135"/>
                <a:gd name="T22" fmla="*/ 171 w 765"/>
                <a:gd name="T23" fmla="*/ 130 h 135"/>
                <a:gd name="T24" fmla="*/ 88 w 765"/>
                <a:gd name="T25" fmla="*/ 78 h 135"/>
                <a:gd name="T26" fmla="*/ 172 w 765"/>
                <a:gd name="T27" fmla="*/ 67 h 135"/>
                <a:gd name="T28" fmla="*/ 236 w 765"/>
                <a:gd name="T29" fmla="*/ 67 h 135"/>
                <a:gd name="T30" fmla="*/ 202 w 765"/>
                <a:gd name="T31" fmla="*/ 74 h 135"/>
                <a:gd name="T32" fmla="*/ 260 w 765"/>
                <a:gd name="T33" fmla="*/ 116 h 135"/>
                <a:gd name="T34" fmla="*/ 231 w 765"/>
                <a:gd name="T35" fmla="*/ 135 h 135"/>
                <a:gd name="T36" fmla="*/ 223 w 765"/>
                <a:gd name="T37" fmla="*/ 31 h 135"/>
                <a:gd name="T38" fmla="*/ 236 w 765"/>
                <a:gd name="T39" fmla="*/ 67 h 135"/>
                <a:gd name="T40" fmla="*/ 291 w 765"/>
                <a:gd name="T41" fmla="*/ 63 h 135"/>
                <a:gd name="T42" fmla="*/ 327 w 765"/>
                <a:gd name="T43" fmla="*/ 63 h 135"/>
                <a:gd name="T44" fmla="*/ 349 w 765"/>
                <a:gd name="T45" fmla="*/ 71 h 135"/>
                <a:gd name="T46" fmla="*/ 269 w 765"/>
                <a:gd name="T47" fmla="*/ 77 h 135"/>
                <a:gd name="T48" fmla="*/ 347 w 765"/>
                <a:gd name="T49" fmla="*/ 131 h 135"/>
                <a:gd name="T50" fmla="*/ 328 w 765"/>
                <a:gd name="T51" fmla="*/ 118 h 135"/>
                <a:gd name="T52" fmla="*/ 349 w 765"/>
                <a:gd name="T53" fmla="*/ 77 h 135"/>
                <a:gd name="T54" fmla="*/ 418 w 765"/>
                <a:gd name="T55" fmla="*/ 76 h 135"/>
                <a:gd name="T56" fmla="*/ 408 w 765"/>
                <a:gd name="T57" fmla="*/ 52 h 135"/>
                <a:gd name="T58" fmla="*/ 384 w 765"/>
                <a:gd name="T59" fmla="*/ 132 h 135"/>
                <a:gd name="T60" fmla="*/ 361 w 765"/>
                <a:gd name="T61" fmla="*/ 33 h 135"/>
                <a:gd name="T62" fmla="*/ 384 w 765"/>
                <a:gd name="T63" fmla="*/ 51 h 135"/>
                <a:gd name="T64" fmla="*/ 414 w 765"/>
                <a:gd name="T65" fmla="*/ 31 h 135"/>
                <a:gd name="T66" fmla="*/ 441 w 765"/>
                <a:gd name="T67" fmla="*/ 132 h 135"/>
                <a:gd name="T68" fmla="*/ 489 w 765"/>
                <a:gd name="T69" fmla="*/ 49 h 135"/>
                <a:gd name="T70" fmla="*/ 505 w 765"/>
                <a:gd name="T71" fmla="*/ 118 h 135"/>
                <a:gd name="T72" fmla="*/ 516 w 765"/>
                <a:gd name="T73" fmla="*/ 133 h 135"/>
                <a:gd name="T74" fmla="*/ 466 w 765"/>
                <a:gd name="T75" fmla="*/ 107 h 135"/>
                <a:gd name="T76" fmla="*/ 447 w 765"/>
                <a:gd name="T77" fmla="*/ 49 h 135"/>
                <a:gd name="T78" fmla="*/ 466 w 765"/>
                <a:gd name="T79" fmla="*/ 33 h 135"/>
                <a:gd name="T80" fmla="*/ 489 w 765"/>
                <a:gd name="T81" fmla="*/ 0 h 135"/>
                <a:gd name="T82" fmla="*/ 519 w 765"/>
                <a:gd name="T83" fmla="*/ 33 h 135"/>
                <a:gd name="T84" fmla="*/ 489 w 765"/>
                <a:gd name="T85" fmla="*/ 49 h 135"/>
                <a:gd name="T86" fmla="*/ 586 w 765"/>
                <a:gd name="T87" fmla="*/ 114 h 135"/>
                <a:gd name="T88" fmla="*/ 556 w 765"/>
                <a:gd name="T89" fmla="*/ 135 h 135"/>
                <a:gd name="T90" fmla="*/ 529 w 765"/>
                <a:gd name="T91" fmla="*/ 33 h 135"/>
                <a:gd name="T92" fmla="*/ 552 w 765"/>
                <a:gd name="T93" fmla="*/ 90 h 135"/>
                <a:gd name="T94" fmla="*/ 563 w 765"/>
                <a:gd name="T95" fmla="*/ 113 h 135"/>
                <a:gd name="T96" fmla="*/ 586 w 765"/>
                <a:gd name="T97" fmla="*/ 33 h 135"/>
                <a:gd name="T98" fmla="*/ 609 w 765"/>
                <a:gd name="T99" fmla="*/ 132 h 135"/>
                <a:gd name="T100" fmla="*/ 647 w 765"/>
                <a:gd name="T101" fmla="*/ 89 h 135"/>
                <a:gd name="T102" fmla="*/ 624 w 765"/>
                <a:gd name="T103" fmla="*/ 132 h 135"/>
                <a:gd name="T104" fmla="*/ 647 w 765"/>
                <a:gd name="T105" fmla="*/ 33 h 135"/>
                <a:gd name="T106" fmla="*/ 648 w 765"/>
                <a:gd name="T107" fmla="*/ 51 h 135"/>
                <a:gd name="T108" fmla="*/ 680 w 765"/>
                <a:gd name="T109" fmla="*/ 55 h 135"/>
                <a:gd name="T110" fmla="*/ 743 w 765"/>
                <a:gd name="T111" fmla="*/ 63 h 135"/>
                <a:gd name="T112" fmla="*/ 726 w 765"/>
                <a:gd name="T113" fmla="*/ 45 h 135"/>
                <a:gd name="T114" fmla="*/ 765 w 765"/>
                <a:gd name="T115" fmla="*/ 77 h 135"/>
                <a:gd name="T116" fmla="*/ 727 w 765"/>
                <a:gd name="T117" fmla="*/ 31 h 135"/>
                <a:gd name="T118" fmla="*/ 735 w 765"/>
                <a:gd name="T119" fmla="*/ 135 h 135"/>
                <a:gd name="T120" fmla="*/ 763 w 765"/>
                <a:gd name="T121" fmla="*/ 115 h 135"/>
                <a:gd name="T122" fmla="*/ 706 w 765"/>
                <a:gd name="T123" fmla="*/ 7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5" h="135">
                  <a:moveTo>
                    <a:pt x="56" y="88"/>
                  </a:moveTo>
                  <a:cubicBezTo>
                    <a:pt x="56" y="101"/>
                    <a:pt x="51" y="118"/>
                    <a:pt x="35" y="118"/>
                  </a:cubicBezTo>
                  <a:cubicBezTo>
                    <a:pt x="28" y="118"/>
                    <a:pt x="23" y="114"/>
                    <a:pt x="23" y="106"/>
                  </a:cubicBezTo>
                  <a:cubicBezTo>
                    <a:pt x="23" y="91"/>
                    <a:pt x="45" y="88"/>
                    <a:pt x="56" y="88"/>
                  </a:cubicBezTo>
                  <a:close/>
                  <a:moveTo>
                    <a:pt x="78" y="132"/>
                  </a:moveTo>
                  <a:cubicBezTo>
                    <a:pt x="78" y="62"/>
                    <a:pt x="78" y="62"/>
                    <a:pt x="78" y="62"/>
                  </a:cubicBezTo>
                  <a:cubicBezTo>
                    <a:pt x="78" y="38"/>
                    <a:pt x="63" y="31"/>
                    <a:pt x="42" y="31"/>
                  </a:cubicBezTo>
                  <a:cubicBezTo>
                    <a:pt x="21" y="31"/>
                    <a:pt x="4" y="39"/>
                    <a:pt x="4" y="62"/>
                  </a:cubicBezTo>
                  <a:cubicBezTo>
                    <a:pt x="27" y="62"/>
                    <a:pt x="27" y="62"/>
                    <a:pt x="27" y="62"/>
                  </a:cubicBezTo>
                  <a:cubicBezTo>
                    <a:pt x="27" y="52"/>
                    <a:pt x="32" y="47"/>
                    <a:pt x="42" y="47"/>
                  </a:cubicBezTo>
                  <a:cubicBezTo>
                    <a:pt x="53" y="47"/>
                    <a:pt x="56" y="55"/>
                    <a:pt x="56" y="65"/>
                  </a:cubicBezTo>
                  <a:cubicBezTo>
                    <a:pt x="56" y="75"/>
                    <a:pt x="56" y="75"/>
                    <a:pt x="56" y="75"/>
                  </a:cubicBezTo>
                  <a:cubicBezTo>
                    <a:pt x="33" y="76"/>
                    <a:pt x="0" y="79"/>
                    <a:pt x="0" y="109"/>
                  </a:cubicBezTo>
                  <a:cubicBezTo>
                    <a:pt x="0" y="125"/>
                    <a:pt x="14" y="135"/>
                    <a:pt x="30" y="135"/>
                  </a:cubicBezTo>
                  <a:cubicBezTo>
                    <a:pt x="41" y="135"/>
                    <a:pt x="51" y="131"/>
                    <a:pt x="56" y="121"/>
                  </a:cubicBezTo>
                  <a:cubicBezTo>
                    <a:pt x="56" y="121"/>
                    <a:pt x="56" y="121"/>
                    <a:pt x="56" y="121"/>
                  </a:cubicBezTo>
                  <a:cubicBezTo>
                    <a:pt x="56" y="132"/>
                    <a:pt x="56" y="132"/>
                    <a:pt x="56" y="132"/>
                  </a:cubicBezTo>
                  <a:lnTo>
                    <a:pt x="78" y="132"/>
                  </a:lnTo>
                  <a:close/>
                  <a:moveTo>
                    <a:pt x="147" y="67"/>
                  </a:moveTo>
                  <a:cubicBezTo>
                    <a:pt x="147" y="57"/>
                    <a:pt x="144" y="47"/>
                    <a:pt x="132" y="47"/>
                  </a:cubicBezTo>
                  <a:cubicBezTo>
                    <a:pt x="117" y="47"/>
                    <a:pt x="113" y="62"/>
                    <a:pt x="113" y="74"/>
                  </a:cubicBezTo>
                  <a:cubicBezTo>
                    <a:pt x="113" y="99"/>
                    <a:pt x="128" y="118"/>
                    <a:pt x="154" y="118"/>
                  </a:cubicBezTo>
                  <a:cubicBezTo>
                    <a:pt x="160" y="118"/>
                    <a:pt x="165" y="118"/>
                    <a:pt x="171" y="116"/>
                  </a:cubicBezTo>
                  <a:cubicBezTo>
                    <a:pt x="171" y="130"/>
                    <a:pt x="171" y="130"/>
                    <a:pt x="171" y="130"/>
                  </a:cubicBezTo>
                  <a:cubicBezTo>
                    <a:pt x="161" y="133"/>
                    <a:pt x="151" y="135"/>
                    <a:pt x="142" y="135"/>
                  </a:cubicBezTo>
                  <a:cubicBezTo>
                    <a:pt x="106" y="135"/>
                    <a:pt x="88" y="113"/>
                    <a:pt x="88" y="78"/>
                  </a:cubicBezTo>
                  <a:cubicBezTo>
                    <a:pt x="88" y="49"/>
                    <a:pt x="104" y="31"/>
                    <a:pt x="134" y="31"/>
                  </a:cubicBezTo>
                  <a:cubicBezTo>
                    <a:pt x="158" y="31"/>
                    <a:pt x="172" y="42"/>
                    <a:pt x="172" y="67"/>
                  </a:cubicBezTo>
                  <a:lnTo>
                    <a:pt x="147" y="67"/>
                  </a:lnTo>
                  <a:close/>
                  <a:moveTo>
                    <a:pt x="236" y="67"/>
                  </a:moveTo>
                  <a:cubicBezTo>
                    <a:pt x="236" y="57"/>
                    <a:pt x="233" y="47"/>
                    <a:pt x="221" y="47"/>
                  </a:cubicBezTo>
                  <a:cubicBezTo>
                    <a:pt x="206" y="47"/>
                    <a:pt x="202" y="62"/>
                    <a:pt x="202" y="74"/>
                  </a:cubicBezTo>
                  <a:cubicBezTo>
                    <a:pt x="202" y="99"/>
                    <a:pt x="217" y="118"/>
                    <a:pt x="243" y="118"/>
                  </a:cubicBezTo>
                  <a:cubicBezTo>
                    <a:pt x="249" y="118"/>
                    <a:pt x="254" y="118"/>
                    <a:pt x="260" y="116"/>
                  </a:cubicBezTo>
                  <a:cubicBezTo>
                    <a:pt x="260" y="130"/>
                    <a:pt x="260" y="130"/>
                    <a:pt x="260" y="130"/>
                  </a:cubicBezTo>
                  <a:cubicBezTo>
                    <a:pt x="250" y="133"/>
                    <a:pt x="241" y="135"/>
                    <a:pt x="231" y="135"/>
                  </a:cubicBezTo>
                  <a:cubicBezTo>
                    <a:pt x="195" y="135"/>
                    <a:pt x="177" y="113"/>
                    <a:pt x="177" y="78"/>
                  </a:cubicBezTo>
                  <a:cubicBezTo>
                    <a:pt x="177" y="49"/>
                    <a:pt x="193" y="31"/>
                    <a:pt x="223" y="31"/>
                  </a:cubicBezTo>
                  <a:cubicBezTo>
                    <a:pt x="247" y="31"/>
                    <a:pt x="261" y="42"/>
                    <a:pt x="261" y="67"/>
                  </a:cubicBezTo>
                  <a:lnTo>
                    <a:pt x="236" y="67"/>
                  </a:lnTo>
                  <a:close/>
                  <a:moveTo>
                    <a:pt x="327" y="63"/>
                  </a:moveTo>
                  <a:cubicBezTo>
                    <a:pt x="291" y="63"/>
                    <a:pt x="291" y="63"/>
                    <a:pt x="291" y="63"/>
                  </a:cubicBezTo>
                  <a:cubicBezTo>
                    <a:pt x="292" y="53"/>
                    <a:pt x="300" y="45"/>
                    <a:pt x="310" y="45"/>
                  </a:cubicBezTo>
                  <a:cubicBezTo>
                    <a:pt x="320" y="45"/>
                    <a:pt x="327" y="52"/>
                    <a:pt x="327" y="63"/>
                  </a:cubicBezTo>
                  <a:close/>
                  <a:moveTo>
                    <a:pt x="349" y="77"/>
                  </a:moveTo>
                  <a:cubicBezTo>
                    <a:pt x="349" y="71"/>
                    <a:pt x="349" y="71"/>
                    <a:pt x="349" y="71"/>
                  </a:cubicBezTo>
                  <a:cubicBezTo>
                    <a:pt x="349" y="47"/>
                    <a:pt x="337" y="31"/>
                    <a:pt x="311" y="31"/>
                  </a:cubicBezTo>
                  <a:cubicBezTo>
                    <a:pt x="282" y="31"/>
                    <a:pt x="269" y="49"/>
                    <a:pt x="269" y="77"/>
                  </a:cubicBezTo>
                  <a:cubicBezTo>
                    <a:pt x="269" y="110"/>
                    <a:pt x="283" y="135"/>
                    <a:pt x="319" y="135"/>
                  </a:cubicBezTo>
                  <a:cubicBezTo>
                    <a:pt x="328" y="135"/>
                    <a:pt x="338" y="134"/>
                    <a:pt x="347" y="131"/>
                  </a:cubicBezTo>
                  <a:cubicBezTo>
                    <a:pt x="347" y="115"/>
                    <a:pt x="347" y="115"/>
                    <a:pt x="347" y="115"/>
                  </a:cubicBezTo>
                  <a:cubicBezTo>
                    <a:pt x="341" y="117"/>
                    <a:pt x="334" y="118"/>
                    <a:pt x="328" y="118"/>
                  </a:cubicBezTo>
                  <a:cubicBezTo>
                    <a:pt x="305" y="118"/>
                    <a:pt x="290" y="98"/>
                    <a:pt x="290" y="77"/>
                  </a:cubicBezTo>
                  <a:lnTo>
                    <a:pt x="349" y="77"/>
                  </a:lnTo>
                  <a:close/>
                  <a:moveTo>
                    <a:pt x="418" y="132"/>
                  </a:moveTo>
                  <a:cubicBezTo>
                    <a:pt x="418" y="76"/>
                    <a:pt x="418" y="76"/>
                    <a:pt x="418" y="76"/>
                  </a:cubicBezTo>
                  <a:cubicBezTo>
                    <a:pt x="418" y="71"/>
                    <a:pt x="418" y="58"/>
                    <a:pt x="414" y="54"/>
                  </a:cubicBezTo>
                  <a:cubicBezTo>
                    <a:pt x="413" y="53"/>
                    <a:pt x="410" y="52"/>
                    <a:pt x="408" y="52"/>
                  </a:cubicBezTo>
                  <a:cubicBezTo>
                    <a:pt x="391" y="52"/>
                    <a:pt x="384" y="76"/>
                    <a:pt x="384" y="89"/>
                  </a:cubicBezTo>
                  <a:cubicBezTo>
                    <a:pt x="384" y="132"/>
                    <a:pt x="384" y="132"/>
                    <a:pt x="384" y="132"/>
                  </a:cubicBezTo>
                  <a:cubicBezTo>
                    <a:pt x="361" y="132"/>
                    <a:pt x="361" y="132"/>
                    <a:pt x="361" y="132"/>
                  </a:cubicBezTo>
                  <a:cubicBezTo>
                    <a:pt x="361" y="33"/>
                    <a:pt x="361" y="33"/>
                    <a:pt x="361" y="33"/>
                  </a:cubicBezTo>
                  <a:cubicBezTo>
                    <a:pt x="384" y="33"/>
                    <a:pt x="384" y="33"/>
                    <a:pt x="384" y="33"/>
                  </a:cubicBezTo>
                  <a:cubicBezTo>
                    <a:pt x="384" y="51"/>
                    <a:pt x="384" y="51"/>
                    <a:pt x="384" y="51"/>
                  </a:cubicBezTo>
                  <a:cubicBezTo>
                    <a:pt x="385" y="51"/>
                    <a:pt x="385" y="51"/>
                    <a:pt x="385" y="51"/>
                  </a:cubicBezTo>
                  <a:cubicBezTo>
                    <a:pt x="390" y="39"/>
                    <a:pt x="400" y="31"/>
                    <a:pt x="414" y="31"/>
                  </a:cubicBezTo>
                  <a:cubicBezTo>
                    <a:pt x="433" y="31"/>
                    <a:pt x="441" y="46"/>
                    <a:pt x="441" y="63"/>
                  </a:cubicBezTo>
                  <a:cubicBezTo>
                    <a:pt x="441" y="132"/>
                    <a:pt x="441" y="132"/>
                    <a:pt x="441" y="132"/>
                  </a:cubicBezTo>
                  <a:lnTo>
                    <a:pt x="418" y="132"/>
                  </a:lnTo>
                  <a:close/>
                  <a:moveTo>
                    <a:pt x="489" y="49"/>
                  </a:moveTo>
                  <a:cubicBezTo>
                    <a:pt x="489" y="96"/>
                    <a:pt x="489" y="96"/>
                    <a:pt x="489" y="96"/>
                  </a:cubicBezTo>
                  <a:cubicBezTo>
                    <a:pt x="489" y="108"/>
                    <a:pt x="491" y="118"/>
                    <a:pt x="505" y="118"/>
                  </a:cubicBezTo>
                  <a:cubicBezTo>
                    <a:pt x="509" y="118"/>
                    <a:pt x="512" y="118"/>
                    <a:pt x="516" y="117"/>
                  </a:cubicBezTo>
                  <a:cubicBezTo>
                    <a:pt x="516" y="133"/>
                    <a:pt x="516" y="133"/>
                    <a:pt x="516" y="133"/>
                  </a:cubicBezTo>
                  <a:cubicBezTo>
                    <a:pt x="510" y="134"/>
                    <a:pt x="503" y="135"/>
                    <a:pt x="497" y="135"/>
                  </a:cubicBezTo>
                  <a:cubicBezTo>
                    <a:pt x="477" y="135"/>
                    <a:pt x="466" y="128"/>
                    <a:pt x="466" y="107"/>
                  </a:cubicBezTo>
                  <a:cubicBezTo>
                    <a:pt x="466" y="49"/>
                    <a:pt x="466" y="49"/>
                    <a:pt x="466" y="49"/>
                  </a:cubicBezTo>
                  <a:cubicBezTo>
                    <a:pt x="447" y="49"/>
                    <a:pt x="447" y="49"/>
                    <a:pt x="447" y="49"/>
                  </a:cubicBezTo>
                  <a:cubicBezTo>
                    <a:pt x="447" y="33"/>
                    <a:pt x="447" y="33"/>
                    <a:pt x="447" y="33"/>
                  </a:cubicBezTo>
                  <a:cubicBezTo>
                    <a:pt x="466" y="33"/>
                    <a:pt x="466" y="33"/>
                    <a:pt x="466" y="33"/>
                  </a:cubicBezTo>
                  <a:cubicBezTo>
                    <a:pt x="466" y="9"/>
                    <a:pt x="466" y="9"/>
                    <a:pt x="466" y="9"/>
                  </a:cubicBezTo>
                  <a:cubicBezTo>
                    <a:pt x="489" y="0"/>
                    <a:pt x="489" y="0"/>
                    <a:pt x="489" y="0"/>
                  </a:cubicBezTo>
                  <a:cubicBezTo>
                    <a:pt x="489" y="33"/>
                    <a:pt x="489" y="33"/>
                    <a:pt x="489" y="33"/>
                  </a:cubicBezTo>
                  <a:cubicBezTo>
                    <a:pt x="519" y="33"/>
                    <a:pt x="519" y="33"/>
                    <a:pt x="519" y="33"/>
                  </a:cubicBezTo>
                  <a:cubicBezTo>
                    <a:pt x="519" y="49"/>
                    <a:pt x="519" y="49"/>
                    <a:pt x="519" y="49"/>
                  </a:cubicBezTo>
                  <a:lnTo>
                    <a:pt x="489" y="49"/>
                  </a:lnTo>
                  <a:close/>
                  <a:moveTo>
                    <a:pt x="586" y="132"/>
                  </a:moveTo>
                  <a:cubicBezTo>
                    <a:pt x="586" y="114"/>
                    <a:pt x="586" y="114"/>
                    <a:pt x="586" y="114"/>
                  </a:cubicBezTo>
                  <a:cubicBezTo>
                    <a:pt x="586" y="114"/>
                    <a:pt x="586" y="114"/>
                    <a:pt x="586" y="114"/>
                  </a:cubicBezTo>
                  <a:cubicBezTo>
                    <a:pt x="580" y="126"/>
                    <a:pt x="570" y="135"/>
                    <a:pt x="556" y="135"/>
                  </a:cubicBezTo>
                  <a:cubicBezTo>
                    <a:pt x="537" y="135"/>
                    <a:pt x="529" y="119"/>
                    <a:pt x="529" y="102"/>
                  </a:cubicBezTo>
                  <a:cubicBezTo>
                    <a:pt x="529" y="33"/>
                    <a:pt x="529" y="33"/>
                    <a:pt x="529" y="33"/>
                  </a:cubicBezTo>
                  <a:cubicBezTo>
                    <a:pt x="552" y="33"/>
                    <a:pt x="552" y="33"/>
                    <a:pt x="552" y="33"/>
                  </a:cubicBezTo>
                  <a:cubicBezTo>
                    <a:pt x="552" y="90"/>
                    <a:pt x="552" y="90"/>
                    <a:pt x="552" y="90"/>
                  </a:cubicBezTo>
                  <a:cubicBezTo>
                    <a:pt x="552" y="95"/>
                    <a:pt x="552" y="107"/>
                    <a:pt x="556" y="111"/>
                  </a:cubicBezTo>
                  <a:cubicBezTo>
                    <a:pt x="558" y="113"/>
                    <a:pt x="560" y="113"/>
                    <a:pt x="563" y="113"/>
                  </a:cubicBezTo>
                  <a:cubicBezTo>
                    <a:pt x="579" y="113"/>
                    <a:pt x="586" y="89"/>
                    <a:pt x="586" y="76"/>
                  </a:cubicBezTo>
                  <a:cubicBezTo>
                    <a:pt x="586" y="33"/>
                    <a:pt x="586" y="33"/>
                    <a:pt x="586" y="33"/>
                  </a:cubicBezTo>
                  <a:cubicBezTo>
                    <a:pt x="609" y="33"/>
                    <a:pt x="609" y="33"/>
                    <a:pt x="609" y="33"/>
                  </a:cubicBezTo>
                  <a:cubicBezTo>
                    <a:pt x="609" y="132"/>
                    <a:pt x="609" y="132"/>
                    <a:pt x="609" y="132"/>
                  </a:cubicBezTo>
                  <a:lnTo>
                    <a:pt x="586" y="132"/>
                  </a:lnTo>
                  <a:close/>
                  <a:moveTo>
                    <a:pt x="647" y="89"/>
                  </a:moveTo>
                  <a:cubicBezTo>
                    <a:pt x="647" y="132"/>
                    <a:pt x="647" y="132"/>
                    <a:pt x="647" y="132"/>
                  </a:cubicBezTo>
                  <a:cubicBezTo>
                    <a:pt x="624" y="132"/>
                    <a:pt x="624" y="132"/>
                    <a:pt x="624" y="132"/>
                  </a:cubicBezTo>
                  <a:cubicBezTo>
                    <a:pt x="624" y="33"/>
                    <a:pt x="624" y="33"/>
                    <a:pt x="624" y="33"/>
                  </a:cubicBezTo>
                  <a:cubicBezTo>
                    <a:pt x="647" y="33"/>
                    <a:pt x="647" y="33"/>
                    <a:pt x="647" y="33"/>
                  </a:cubicBezTo>
                  <a:cubicBezTo>
                    <a:pt x="647" y="51"/>
                    <a:pt x="647" y="51"/>
                    <a:pt x="647" y="51"/>
                  </a:cubicBezTo>
                  <a:cubicBezTo>
                    <a:pt x="648" y="51"/>
                    <a:pt x="648" y="51"/>
                    <a:pt x="648" y="51"/>
                  </a:cubicBezTo>
                  <a:cubicBezTo>
                    <a:pt x="655" y="37"/>
                    <a:pt x="663" y="31"/>
                    <a:pt x="680" y="31"/>
                  </a:cubicBezTo>
                  <a:cubicBezTo>
                    <a:pt x="680" y="55"/>
                    <a:pt x="680" y="55"/>
                    <a:pt x="680" y="55"/>
                  </a:cubicBezTo>
                  <a:cubicBezTo>
                    <a:pt x="656" y="55"/>
                    <a:pt x="647" y="65"/>
                    <a:pt x="647" y="89"/>
                  </a:cubicBezTo>
                  <a:close/>
                  <a:moveTo>
                    <a:pt x="743" y="63"/>
                  </a:moveTo>
                  <a:cubicBezTo>
                    <a:pt x="707" y="63"/>
                    <a:pt x="707" y="63"/>
                    <a:pt x="707" y="63"/>
                  </a:cubicBezTo>
                  <a:cubicBezTo>
                    <a:pt x="708" y="53"/>
                    <a:pt x="715" y="45"/>
                    <a:pt x="726" y="45"/>
                  </a:cubicBezTo>
                  <a:cubicBezTo>
                    <a:pt x="736" y="45"/>
                    <a:pt x="743" y="52"/>
                    <a:pt x="743" y="63"/>
                  </a:cubicBezTo>
                  <a:close/>
                  <a:moveTo>
                    <a:pt x="765" y="77"/>
                  </a:moveTo>
                  <a:cubicBezTo>
                    <a:pt x="765" y="71"/>
                    <a:pt x="765" y="71"/>
                    <a:pt x="765" y="71"/>
                  </a:cubicBezTo>
                  <a:cubicBezTo>
                    <a:pt x="765" y="47"/>
                    <a:pt x="753" y="31"/>
                    <a:pt x="727" y="31"/>
                  </a:cubicBezTo>
                  <a:cubicBezTo>
                    <a:pt x="698" y="31"/>
                    <a:pt x="685" y="49"/>
                    <a:pt x="685" y="77"/>
                  </a:cubicBezTo>
                  <a:cubicBezTo>
                    <a:pt x="685" y="110"/>
                    <a:pt x="699" y="135"/>
                    <a:pt x="735" y="135"/>
                  </a:cubicBezTo>
                  <a:cubicBezTo>
                    <a:pt x="744" y="135"/>
                    <a:pt x="754" y="134"/>
                    <a:pt x="763" y="131"/>
                  </a:cubicBezTo>
                  <a:cubicBezTo>
                    <a:pt x="763" y="115"/>
                    <a:pt x="763" y="115"/>
                    <a:pt x="763" y="115"/>
                  </a:cubicBezTo>
                  <a:cubicBezTo>
                    <a:pt x="757" y="117"/>
                    <a:pt x="750" y="118"/>
                    <a:pt x="744" y="118"/>
                  </a:cubicBezTo>
                  <a:cubicBezTo>
                    <a:pt x="721" y="118"/>
                    <a:pt x="706" y="98"/>
                    <a:pt x="706" y="77"/>
                  </a:cubicBezTo>
                  <a:lnTo>
                    <a:pt x="765" y="7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Graphik" panose="020B0503030202060203" pitchFamily="34" charset="0"/>
              </a:endParaRPr>
            </a:p>
          </p:txBody>
        </p:sp>
        <p:sp>
          <p:nvSpPr>
            <p:cNvPr id="25" name="Freeform 24"/>
            <p:cNvSpPr/>
            <p:nvPr/>
          </p:nvSpPr>
          <p:spPr>
            <a:xfrm>
              <a:off x="1739049" y="420673"/>
              <a:ext cx="210120" cy="21513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Graphik" panose="020B0503030202060203" pitchFamily="34" charset="0"/>
              </a:endParaRPr>
            </a:p>
          </p:txBody>
        </p:sp>
      </p:grpSp>
      <p:grpSp>
        <p:nvGrpSpPr>
          <p:cNvPr id="20" name="Group 10" hidden="1"/>
          <p:cNvGrpSpPr>
            <a:grpSpLocks noChangeAspect="1"/>
          </p:cNvGrpSpPr>
          <p:nvPr userDrawn="1"/>
        </p:nvGrpSpPr>
        <p:grpSpPr bwMode="auto">
          <a:xfrm>
            <a:off x="336907" y="342900"/>
            <a:ext cx="2298344" cy="2346169"/>
            <a:chOff x="1292" y="-440"/>
            <a:chExt cx="5094" cy="5200"/>
          </a:xfrm>
        </p:grpSpPr>
        <p:sp>
          <p:nvSpPr>
            <p:cNvPr id="21" name="Freeform 11"/>
            <p:cNvSpPr>
              <a:spLocks/>
            </p:cNvSpPr>
            <p:nvPr userDrawn="1"/>
          </p:nvSpPr>
          <p:spPr bwMode="auto">
            <a:xfrm>
              <a:off x="1292" y="-440"/>
              <a:ext cx="5094" cy="3130"/>
            </a:xfrm>
            <a:custGeom>
              <a:avLst/>
              <a:gdLst>
                <a:gd name="T0" fmla="*/ 2495 w 2495"/>
                <a:gd name="T1" fmla="*/ 1532 h 1532"/>
                <a:gd name="T2" fmla="*/ 2495 w 2495"/>
                <a:gd name="T3" fmla="*/ 1013 h 1532"/>
                <a:gd name="T4" fmla="*/ 0 w 2495"/>
                <a:gd name="T5" fmla="*/ 0 h 1532"/>
                <a:gd name="T6" fmla="*/ 0 w 2495"/>
                <a:gd name="T7" fmla="*/ 565 h 1532"/>
                <a:gd name="T8" fmla="*/ 2494 w 2495"/>
                <a:gd name="T9" fmla="*/ 1532 h 1532"/>
                <a:gd name="T10" fmla="*/ 2495 w 2495"/>
                <a:gd name="T11" fmla="*/ 1532 h 1532"/>
              </a:gdLst>
              <a:ahLst/>
              <a:cxnLst>
                <a:cxn ang="0">
                  <a:pos x="T0" y="T1"/>
                </a:cxn>
                <a:cxn ang="0">
                  <a:pos x="T2" y="T3"/>
                </a:cxn>
                <a:cxn ang="0">
                  <a:pos x="T4" y="T5"/>
                </a:cxn>
                <a:cxn ang="0">
                  <a:pos x="T6" y="T7"/>
                </a:cxn>
                <a:cxn ang="0">
                  <a:pos x="T8" y="T9"/>
                </a:cxn>
                <a:cxn ang="0">
                  <a:pos x="T10" y="T11"/>
                </a:cxn>
              </a:cxnLst>
              <a:rect l="0" t="0" r="r" b="b"/>
              <a:pathLst>
                <a:path w="2495" h="1532">
                  <a:moveTo>
                    <a:pt x="2495" y="1532"/>
                  </a:moveTo>
                  <a:cubicBezTo>
                    <a:pt x="2495" y="1013"/>
                    <a:pt x="2495" y="1013"/>
                    <a:pt x="2495" y="1013"/>
                  </a:cubicBezTo>
                  <a:cubicBezTo>
                    <a:pt x="0" y="0"/>
                    <a:pt x="0" y="0"/>
                    <a:pt x="0" y="0"/>
                  </a:cubicBezTo>
                  <a:cubicBezTo>
                    <a:pt x="0" y="565"/>
                    <a:pt x="0" y="565"/>
                    <a:pt x="0" y="565"/>
                  </a:cubicBezTo>
                  <a:cubicBezTo>
                    <a:pt x="812" y="880"/>
                    <a:pt x="1906" y="1304"/>
                    <a:pt x="2494" y="1532"/>
                  </a:cubicBezTo>
                  <a:lnTo>
                    <a:pt x="2495" y="1532"/>
                  </a:lnTo>
                  <a:close/>
                </a:path>
              </a:pathLst>
            </a:custGeom>
            <a:gradFill flip="none" rotWithShape="1">
              <a:gsLst>
                <a:gs pos="0">
                  <a:schemeClr val="accent1"/>
                </a:gs>
                <a:gs pos="100000">
                  <a:schemeClr val="accent2"/>
                </a:gs>
              </a:gsLst>
              <a:lin ang="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Graphik" panose="020B0503030202060203" pitchFamily="34" charset="0"/>
              </a:endParaRPr>
            </a:p>
          </p:txBody>
        </p:sp>
        <p:sp>
          <p:nvSpPr>
            <p:cNvPr id="22" name="Freeform 12"/>
            <p:cNvSpPr>
              <a:spLocks/>
            </p:cNvSpPr>
            <p:nvPr userDrawn="1"/>
          </p:nvSpPr>
          <p:spPr bwMode="auto">
            <a:xfrm>
              <a:off x="1292" y="1644"/>
              <a:ext cx="5094" cy="3116"/>
            </a:xfrm>
            <a:custGeom>
              <a:avLst/>
              <a:gdLst>
                <a:gd name="T0" fmla="*/ 0 w 2495"/>
                <a:gd name="T1" fmla="*/ 961 h 1525"/>
                <a:gd name="T2" fmla="*/ 0 w 2495"/>
                <a:gd name="T3" fmla="*/ 961 h 1525"/>
                <a:gd name="T4" fmla="*/ 0 w 2495"/>
                <a:gd name="T5" fmla="*/ 1525 h 1525"/>
                <a:gd name="T6" fmla="*/ 2495 w 2495"/>
                <a:gd name="T7" fmla="*/ 512 h 1525"/>
                <a:gd name="T8" fmla="*/ 2495 w 2495"/>
                <a:gd name="T9" fmla="*/ 0 h 1525"/>
                <a:gd name="T10" fmla="*/ 0 w 2495"/>
                <a:gd name="T11" fmla="*/ 961 h 1525"/>
              </a:gdLst>
              <a:ahLst/>
              <a:cxnLst>
                <a:cxn ang="0">
                  <a:pos x="T0" y="T1"/>
                </a:cxn>
                <a:cxn ang="0">
                  <a:pos x="T2" y="T3"/>
                </a:cxn>
                <a:cxn ang="0">
                  <a:pos x="T4" y="T5"/>
                </a:cxn>
                <a:cxn ang="0">
                  <a:pos x="T6" y="T7"/>
                </a:cxn>
                <a:cxn ang="0">
                  <a:pos x="T8" y="T9"/>
                </a:cxn>
                <a:cxn ang="0">
                  <a:pos x="T10" y="T11"/>
                </a:cxn>
              </a:cxnLst>
              <a:rect l="0" t="0" r="r" b="b"/>
              <a:pathLst>
                <a:path w="2495" h="1525">
                  <a:moveTo>
                    <a:pt x="0" y="961"/>
                  </a:moveTo>
                  <a:cubicBezTo>
                    <a:pt x="0" y="961"/>
                    <a:pt x="0" y="961"/>
                    <a:pt x="0" y="961"/>
                  </a:cubicBezTo>
                  <a:cubicBezTo>
                    <a:pt x="0" y="1525"/>
                    <a:pt x="0" y="1525"/>
                    <a:pt x="0" y="1525"/>
                  </a:cubicBezTo>
                  <a:cubicBezTo>
                    <a:pt x="2495" y="512"/>
                    <a:pt x="2495" y="512"/>
                    <a:pt x="2495" y="512"/>
                  </a:cubicBezTo>
                  <a:cubicBezTo>
                    <a:pt x="2495" y="0"/>
                    <a:pt x="2495" y="0"/>
                    <a:pt x="2495" y="0"/>
                  </a:cubicBezTo>
                  <a:lnTo>
                    <a:pt x="0" y="961"/>
                  </a:lnTo>
                  <a:close/>
                </a:path>
              </a:pathLst>
            </a:custGeom>
            <a:gradFill>
              <a:gsLst>
                <a:gs pos="0">
                  <a:schemeClr val="accent2"/>
                </a:gs>
                <a:gs pos="100000">
                  <a:schemeClr val="accent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Graphik" panose="020B0503030202060203" pitchFamily="34" charset="0"/>
              </a:endParaRPr>
            </a:p>
          </p:txBody>
        </p:sp>
      </p:grpSp>
    </p:spTree>
    <p:extLst>
      <p:ext uri="{BB962C8B-B14F-4D97-AF65-F5344CB8AC3E}">
        <p14:creationId xmlns:p14="http://schemas.microsoft.com/office/powerpoint/2010/main" val="3415514130"/>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no headlin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4F9AC08D-23A9-440E-BCB9-AA1E9877CC38}" type="slidenum">
              <a:rPr lang="en-US" smtClean="0"/>
              <a:pPr/>
              <a:t>‹#›</a:t>
            </a:fld>
            <a:endParaRPr lang="en-US"/>
          </a:p>
        </p:txBody>
      </p:sp>
      <p:sp>
        <p:nvSpPr>
          <p:cNvPr id="4" name="TextBox 3">
            <a:extLst>
              <a:ext uri="{FF2B5EF4-FFF2-40B4-BE49-F238E27FC236}">
                <a16:creationId xmlns:a16="http://schemas.microsoft.com/office/drawing/2014/main" id="{5ABBA74C-79AA-F448-A0B5-E09004AFB68D}"/>
              </a:ext>
            </a:extLst>
          </p:cNvPr>
          <p:cNvSpPr txBox="1"/>
          <p:nvPr userDrawn="1"/>
        </p:nvSpPr>
        <p:spPr>
          <a:xfrm>
            <a:off x="7963593" y="6430328"/>
            <a:ext cx="3054927" cy="153888"/>
          </a:xfrm>
          <a:prstGeom prst="rect">
            <a:avLst/>
          </a:prstGeom>
          <a:noFill/>
        </p:spPr>
        <p:txBody>
          <a:bodyPr wrap="square" lIns="0" tIns="0" rIns="0" bIns="45720" rtlCol="0">
            <a:spAutoFit/>
          </a:bodyPr>
          <a:lstStyle/>
          <a:p>
            <a:pPr algn="r"/>
            <a:r>
              <a:rPr lang="en-US" sz="700" kern="1200">
                <a:solidFill>
                  <a:srgbClr val="27262D"/>
                </a:solidFill>
                <a:latin typeface="+mn-lt"/>
                <a:ea typeface="+mn-ea"/>
                <a:cs typeface="+mn-cs"/>
              </a:rPr>
              <a:t>Copyright © 2020 Accenture. All rights reserved.</a:t>
            </a:r>
          </a:p>
        </p:txBody>
      </p:sp>
      <p:sp>
        <p:nvSpPr>
          <p:cNvPr id="5" name="Title Placeholder 1">
            <a:extLst>
              <a:ext uri="{FF2B5EF4-FFF2-40B4-BE49-F238E27FC236}">
                <a16:creationId xmlns:a16="http://schemas.microsoft.com/office/drawing/2014/main" id="{78FD20F8-623F-FE4F-90EB-566F606F2ED7}"/>
              </a:ext>
            </a:extLst>
          </p:cNvPr>
          <p:cNvSpPr>
            <a:spLocks noGrp="1"/>
          </p:cNvSpPr>
          <p:nvPr>
            <p:ph type="title"/>
          </p:nvPr>
        </p:nvSpPr>
        <p:spPr>
          <a:xfrm>
            <a:off x="620486" y="468086"/>
            <a:ext cx="10961914" cy="1080296"/>
          </a:xfrm>
          <a:prstGeom prst="rect">
            <a:avLst/>
          </a:prstGeom>
        </p:spPr>
        <p:txBody>
          <a:bodyPr vert="horz" lIns="0" tIns="45720" rIns="0" bIns="0" rtlCol="0" anchor="t" anchorCtr="0">
            <a:spAutoFit/>
          </a:bodyPr>
          <a:lstStyle/>
          <a:p>
            <a:r>
              <a:rPr lang="en-US"/>
              <a:t>Slide title lorem ipsum</a:t>
            </a:r>
            <a:br>
              <a:rPr lang="en-US"/>
            </a:br>
            <a:r>
              <a:rPr lang="en-US"/>
              <a:t>possibly on two lines – 48pt</a:t>
            </a:r>
          </a:p>
        </p:txBody>
      </p:sp>
      <p:sp>
        <p:nvSpPr>
          <p:cNvPr id="8" name="Text Placeholder 2">
            <a:extLst>
              <a:ext uri="{FF2B5EF4-FFF2-40B4-BE49-F238E27FC236}">
                <a16:creationId xmlns:a16="http://schemas.microsoft.com/office/drawing/2014/main" id="{BB3EF18B-F85A-D148-8449-E4D4774C3368}"/>
              </a:ext>
            </a:extLst>
          </p:cNvPr>
          <p:cNvSpPr>
            <a:spLocks noGrp="1"/>
          </p:cNvSpPr>
          <p:nvPr>
            <p:ph idx="1"/>
          </p:nvPr>
        </p:nvSpPr>
        <p:spPr>
          <a:xfrm>
            <a:off x="620486" y="1865870"/>
            <a:ext cx="10961914" cy="4192030"/>
          </a:xfrm>
          <a:prstGeom prst="rect">
            <a:avLst/>
          </a:prstGeom>
        </p:spPr>
        <p:txBody>
          <a:bodyPr vert="horz" lIns="0" tIns="45720" rIns="0" bIns="0" rtlCol="0">
            <a:normAutofit/>
          </a:bodyPr>
          <a:lstStyle/>
          <a:p>
            <a:pPr lvl="0"/>
            <a:r>
              <a:rPr lang="en-US"/>
              <a:t>Small Headlines – 32pt</a:t>
            </a:r>
          </a:p>
          <a:p>
            <a:pPr lvl="1"/>
            <a:r>
              <a:rPr lang="en-US"/>
              <a:t>Highlighted text – 16pt</a:t>
            </a:r>
          </a:p>
          <a:p>
            <a:pPr lvl="2"/>
            <a:r>
              <a:rPr lang="en-US"/>
              <a:t>Paragraph text – 16pt</a:t>
            </a:r>
          </a:p>
          <a:p>
            <a:pPr lvl="3"/>
            <a:r>
              <a:rPr lang="en-US"/>
              <a:t>Bullet level one</a:t>
            </a:r>
          </a:p>
          <a:p>
            <a:pPr lvl="4"/>
            <a:r>
              <a:rPr lang="en-US"/>
              <a:t>Bullet level two</a:t>
            </a:r>
          </a:p>
          <a:p>
            <a:pPr lvl="5"/>
            <a:r>
              <a:rPr lang="en-US"/>
              <a:t>Bullet level three</a:t>
            </a:r>
          </a:p>
          <a:p>
            <a:pPr lvl="6"/>
            <a:r>
              <a:rPr lang="en-US"/>
              <a:t>Tiny headlines – 12pt</a:t>
            </a:r>
          </a:p>
          <a:p>
            <a:pPr lvl="7"/>
            <a:r>
              <a:rPr lang="en-US"/>
              <a:t>Footnotes – 7pt</a:t>
            </a:r>
          </a:p>
          <a:p>
            <a:pPr lvl="7"/>
            <a:endParaRPr lang="en-US"/>
          </a:p>
          <a:p>
            <a:pPr lvl="8"/>
            <a:r>
              <a:rPr lang="en-US"/>
              <a:t>XL Takeaways – 80pt</a:t>
            </a:r>
          </a:p>
        </p:txBody>
      </p:sp>
    </p:spTree>
    <p:extLst>
      <p:ext uri="{BB962C8B-B14F-4D97-AF65-F5344CB8AC3E}">
        <p14:creationId xmlns:p14="http://schemas.microsoft.com/office/powerpoint/2010/main" val="395323434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White Cover A">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2C58B48-B970-1140-8B08-C62BF18E8F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9600" y="462993"/>
            <a:ext cx="1758043" cy="471156"/>
          </a:xfrm>
          <a:prstGeom prst="rect">
            <a:avLst/>
          </a:prstGeom>
        </p:spPr>
      </p:pic>
      <p:sp>
        <p:nvSpPr>
          <p:cNvPr id="3" name="Text Placeholder 2">
            <a:extLst>
              <a:ext uri="{FF2B5EF4-FFF2-40B4-BE49-F238E27FC236}">
                <a16:creationId xmlns:a16="http://schemas.microsoft.com/office/drawing/2014/main" id="{E7FD5975-A713-F44F-BF6D-1819E24DFBEF}"/>
              </a:ext>
            </a:extLst>
          </p:cNvPr>
          <p:cNvSpPr>
            <a:spLocks noGrp="1"/>
          </p:cNvSpPr>
          <p:nvPr>
            <p:ph type="body" sz="quarter" idx="13" hasCustomPrompt="1"/>
          </p:nvPr>
        </p:nvSpPr>
        <p:spPr>
          <a:xfrm>
            <a:off x="625475" y="1727288"/>
            <a:ext cx="8328025" cy="1916726"/>
          </a:xfrm>
          <a:prstGeom prst="rect">
            <a:avLst/>
          </a:prstGeom>
        </p:spPr>
        <p:txBody>
          <a:bodyPr>
            <a:noAutofit/>
          </a:bodyPr>
          <a:lstStyle>
            <a:lvl1pPr>
              <a:lnSpc>
                <a:spcPct val="80000"/>
              </a:lnSpc>
              <a:defRPr sz="8000" baseline="0"/>
            </a:lvl1pPr>
          </a:lstStyle>
          <a:p>
            <a:pPr lvl="0"/>
            <a:r>
              <a:rPr lang="en-US"/>
              <a:t>Presentation Title</a:t>
            </a:r>
            <a:endParaRPr lang="en-CR"/>
          </a:p>
        </p:txBody>
      </p:sp>
      <p:sp>
        <p:nvSpPr>
          <p:cNvPr id="7" name="Text Placeholder 6">
            <a:extLst>
              <a:ext uri="{FF2B5EF4-FFF2-40B4-BE49-F238E27FC236}">
                <a16:creationId xmlns:a16="http://schemas.microsoft.com/office/drawing/2014/main" id="{119EE08F-CFA9-BB4E-B9CC-BB26A4792032}"/>
              </a:ext>
            </a:extLst>
          </p:cNvPr>
          <p:cNvSpPr>
            <a:spLocks noGrp="1"/>
          </p:cNvSpPr>
          <p:nvPr>
            <p:ph type="body" sz="quarter" idx="14" hasCustomPrompt="1"/>
          </p:nvPr>
        </p:nvSpPr>
        <p:spPr>
          <a:xfrm>
            <a:off x="609599" y="3676141"/>
            <a:ext cx="8343899" cy="534942"/>
          </a:xfrm>
          <a:prstGeom prst="rect">
            <a:avLst/>
          </a:prstGeom>
        </p:spPr>
        <p:txBody>
          <a:bodyPr/>
          <a:lstStyle>
            <a:lvl1pPr>
              <a:defRPr b="1" i="0">
                <a:solidFill>
                  <a:schemeClr val="accent1"/>
                </a:solidFill>
                <a:latin typeface="Graphik Semibold" panose="020B0503030202060203" pitchFamily="34" charset="77"/>
              </a:defRPr>
            </a:lvl1pPr>
          </a:lstStyle>
          <a:p>
            <a:pPr lvl="0"/>
            <a:r>
              <a:rPr lang="en-US"/>
              <a:t>Subtitle</a:t>
            </a:r>
            <a:endParaRPr lang="en-CR"/>
          </a:p>
        </p:txBody>
      </p:sp>
      <p:sp>
        <p:nvSpPr>
          <p:cNvPr id="11" name="Text Placeholder 6">
            <a:extLst>
              <a:ext uri="{FF2B5EF4-FFF2-40B4-BE49-F238E27FC236}">
                <a16:creationId xmlns:a16="http://schemas.microsoft.com/office/drawing/2014/main" id="{5FC30F05-01D5-4E42-8FD8-FA7979D0591E}"/>
              </a:ext>
            </a:extLst>
          </p:cNvPr>
          <p:cNvSpPr>
            <a:spLocks noGrp="1"/>
          </p:cNvSpPr>
          <p:nvPr>
            <p:ph type="body" sz="quarter" idx="15" hasCustomPrompt="1"/>
          </p:nvPr>
        </p:nvSpPr>
        <p:spPr>
          <a:xfrm>
            <a:off x="609599" y="4243210"/>
            <a:ext cx="8343899" cy="534942"/>
          </a:xfrm>
          <a:prstGeom prst="rect">
            <a:avLst/>
          </a:prstGeom>
        </p:spPr>
        <p:txBody>
          <a:bodyPr>
            <a:normAutofit/>
          </a:bodyPr>
          <a:lstStyle>
            <a:lvl1pPr>
              <a:defRPr sz="1200" b="0" i="0" cap="all" spc="100" baseline="0">
                <a:solidFill>
                  <a:schemeClr val="tx1"/>
                </a:solidFill>
                <a:latin typeface="Graphik Semibold" panose="020B0503030202060203" pitchFamily="34" charset="77"/>
              </a:defRPr>
            </a:lvl1pPr>
          </a:lstStyle>
          <a:p>
            <a:pPr lvl="0"/>
            <a:r>
              <a:rPr lang="en-US"/>
              <a:t>Date</a:t>
            </a:r>
            <a:endParaRPr lang="en-CR"/>
          </a:p>
        </p:txBody>
      </p:sp>
    </p:spTree>
    <p:extLst>
      <p:ext uri="{BB962C8B-B14F-4D97-AF65-F5344CB8AC3E}">
        <p14:creationId xmlns:p14="http://schemas.microsoft.com/office/powerpoint/2010/main" val="2659582465"/>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White Cover B">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2C58B48-B970-1140-8B08-C62BF18E8F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9600" y="462993"/>
            <a:ext cx="1758043" cy="471156"/>
          </a:xfrm>
          <a:prstGeom prst="rect">
            <a:avLst/>
          </a:prstGeom>
        </p:spPr>
      </p:pic>
      <p:sp>
        <p:nvSpPr>
          <p:cNvPr id="6" name="Text Placeholder 2">
            <a:extLst>
              <a:ext uri="{FF2B5EF4-FFF2-40B4-BE49-F238E27FC236}">
                <a16:creationId xmlns:a16="http://schemas.microsoft.com/office/drawing/2014/main" id="{D6E1586C-D5E8-A345-B637-D715B6D551C5}"/>
              </a:ext>
            </a:extLst>
          </p:cNvPr>
          <p:cNvSpPr>
            <a:spLocks noGrp="1"/>
          </p:cNvSpPr>
          <p:nvPr>
            <p:ph type="body" sz="quarter" idx="13" hasCustomPrompt="1"/>
          </p:nvPr>
        </p:nvSpPr>
        <p:spPr>
          <a:xfrm>
            <a:off x="625475" y="1727288"/>
            <a:ext cx="8328025" cy="1916726"/>
          </a:xfrm>
          <a:prstGeom prst="rect">
            <a:avLst/>
          </a:prstGeom>
        </p:spPr>
        <p:txBody>
          <a:bodyPr>
            <a:noAutofit/>
          </a:bodyPr>
          <a:lstStyle>
            <a:lvl1pPr>
              <a:lnSpc>
                <a:spcPct val="80000"/>
              </a:lnSpc>
              <a:defRPr sz="8000" baseline="0">
                <a:solidFill>
                  <a:schemeClr val="accent1"/>
                </a:solidFill>
              </a:defRPr>
            </a:lvl1pPr>
          </a:lstStyle>
          <a:p>
            <a:pPr lvl="0"/>
            <a:r>
              <a:rPr lang="en-US"/>
              <a:t>Presentation Title</a:t>
            </a:r>
            <a:endParaRPr lang="en-CR"/>
          </a:p>
        </p:txBody>
      </p:sp>
      <p:sp>
        <p:nvSpPr>
          <p:cNvPr id="7" name="Text Placeholder 6">
            <a:extLst>
              <a:ext uri="{FF2B5EF4-FFF2-40B4-BE49-F238E27FC236}">
                <a16:creationId xmlns:a16="http://schemas.microsoft.com/office/drawing/2014/main" id="{FD35B4E1-356F-F04D-A8C5-EEDD680540F7}"/>
              </a:ext>
            </a:extLst>
          </p:cNvPr>
          <p:cNvSpPr>
            <a:spLocks noGrp="1"/>
          </p:cNvSpPr>
          <p:nvPr>
            <p:ph type="body" sz="quarter" idx="14" hasCustomPrompt="1"/>
          </p:nvPr>
        </p:nvSpPr>
        <p:spPr>
          <a:xfrm>
            <a:off x="609599" y="3676141"/>
            <a:ext cx="8343899" cy="534942"/>
          </a:xfrm>
          <a:prstGeom prst="rect">
            <a:avLst/>
          </a:prstGeom>
        </p:spPr>
        <p:txBody>
          <a:bodyPr/>
          <a:lstStyle>
            <a:lvl1pPr>
              <a:defRPr b="1" i="0">
                <a:solidFill>
                  <a:schemeClr val="tx1"/>
                </a:solidFill>
                <a:latin typeface="Graphik Semibold" panose="020B0503030202060203" pitchFamily="34" charset="77"/>
              </a:defRPr>
            </a:lvl1pPr>
          </a:lstStyle>
          <a:p>
            <a:pPr lvl="0"/>
            <a:r>
              <a:rPr lang="en-US"/>
              <a:t>Subtitle</a:t>
            </a:r>
            <a:endParaRPr lang="en-CR"/>
          </a:p>
        </p:txBody>
      </p:sp>
      <p:sp>
        <p:nvSpPr>
          <p:cNvPr id="8" name="Text Placeholder 6">
            <a:extLst>
              <a:ext uri="{FF2B5EF4-FFF2-40B4-BE49-F238E27FC236}">
                <a16:creationId xmlns:a16="http://schemas.microsoft.com/office/drawing/2014/main" id="{7293DC23-F2A4-134E-B095-052058834CC9}"/>
              </a:ext>
            </a:extLst>
          </p:cNvPr>
          <p:cNvSpPr>
            <a:spLocks noGrp="1"/>
          </p:cNvSpPr>
          <p:nvPr>
            <p:ph type="body" sz="quarter" idx="15" hasCustomPrompt="1"/>
          </p:nvPr>
        </p:nvSpPr>
        <p:spPr>
          <a:xfrm>
            <a:off x="609599" y="4243210"/>
            <a:ext cx="8343899" cy="534942"/>
          </a:xfrm>
          <a:prstGeom prst="rect">
            <a:avLst/>
          </a:prstGeom>
        </p:spPr>
        <p:txBody>
          <a:bodyPr>
            <a:normAutofit/>
          </a:bodyPr>
          <a:lstStyle>
            <a:lvl1pPr>
              <a:defRPr sz="1200" b="0" i="0" cap="all" spc="100" baseline="0">
                <a:solidFill>
                  <a:schemeClr val="tx1"/>
                </a:solidFill>
                <a:latin typeface="Graphik Semibold" panose="020B0503030202060203" pitchFamily="34" charset="77"/>
              </a:defRPr>
            </a:lvl1pPr>
          </a:lstStyle>
          <a:p>
            <a:pPr lvl="0"/>
            <a:r>
              <a:rPr lang="en-US"/>
              <a:t>Date</a:t>
            </a:r>
            <a:endParaRPr lang="en-CR"/>
          </a:p>
        </p:txBody>
      </p:sp>
    </p:spTree>
    <p:extLst>
      <p:ext uri="{BB962C8B-B14F-4D97-AF65-F5344CB8AC3E}">
        <p14:creationId xmlns:p14="http://schemas.microsoft.com/office/powerpoint/2010/main" val="509547597"/>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Purple Cover">
    <p:bg>
      <p:bgPr>
        <a:solidFill>
          <a:schemeClr val="tx2"/>
        </a:solidFill>
        <a:effectLst/>
      </p:bgPr>
    </p:bg>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71D73575-8FCC-9F4C-AA39-455422D5955F}"/>
              </a:ext>
            </a:extLst>
          </p:cNvPr>
          <p:cNvSpPr>
            <a:spLocks noGrp="1"/>
          </p:cNvSpPr>
          <p:nvPr>
            <p:ph type="body" sz="quarter" idx="13" hasCustomPrompt="1"/>
          </p:nvPr>
        </p:nvSpPr>
        <p:spPr>
          <a:xfrm>
            <a:off x="625475" y="1727288"/>
            <a:ext cx="8328025" cy="1916726"/>
          </a:xfrm>
          <a:prstGeom prst="rect">
            <a:avLst/>
          </a:prstGeom>
        </p:spPr>
        <p:txBody>
          <a:bodyPr>
            <a:noAutofit/>
          </a:bodyPr>
          <a:lstStyle>
            <a:lvl1pPr>
              <a:lnSpc>
                <a:spcPct val="80000"/>
              </a:lnSpc>
              <a:defRPr sz="8000" baseline="0">
                <a:solidFill>
                  <a:schemeClr val="bg1"/>
                </a:solidFill>
              </a:defRPr>
            </a:lvl1pPr>
          </a:lstStyle>
          <a:p>
            <a:pPr lvl="0"/>
            <a:r>
              <a:rPr lang="en-US"/>
              <a:t>Presentation Title</a:t>
            </a:r>
            <a:endParaRPr lang="en-CR"/>
          </a:p>
        </p:txBody>
      </p:sp>
      <p:sp>
        <p:nvSpPr>
          <p:cNvPr id="7" name="Text Placeholder 6">
            <a:extLst>
              <a:ext uri="{FF2B5EF4-FFF2-40B4-BE49-F238E27FC236}">
                <a16:creationId xmlns:a16="http://schemas.microsoft.com/office/drawing/2014/main" id="{2FCBEC73-846F-AF49-99C9-480246488CCE}"/>
              </a:ext>
            </a:extLst>
          </p:cNvPr>
          <p:cNvSpPr>
            <a:spLocks noGrp="1"/>
          </p:cNvSpPr>
          <p:nvPr>
            <p:ph type="body" sz="quarter" idx="14" hasCustomPrompt="1"/>
          </p:nvPr>
        </p:nvSpPr>
        <p:spPr>
          <a:xfrm>
            <a:off x="609599" y="3676141"/>
            <a:ext cx="8343899" cy="534942"/>
          </a:xfrm>
          <a:prstGeom prst="rect">
            <a:avLst/>
          </a:prstGeom>
        </p:spPr>
        <p:txBody>
          <a:bodyPr/>
          <a:lstStyle>
            <a:lvl1pPr>
              <a:defRPr b="1" i="0">
                <a:solidFill>
                  <a:schemeClr val="bg1"/>
                </a:solidFill>
                <a:latin typeface="Graphik Semibold" panose="020B0503030202060203" pitchFamily="34" charset="77"/>
              </a:defRPr>
            </a:lvl1pPr>
          </a:lstStyle>
          <a:p>
            <a:pPr lvl="0"/>
            <a:r>
              <a:rPr lang="en-US"/>
              <a:t>Subtitle</a:t>
            </a:r>
            <a:endParaRPr lang="en-CR"/>
          </a:p>
        </p:txBody>
      </p:sp>
      <p:sp>
        <p:nvSpPr>
          <p:cNvPr id="8" name="Text Placeholder 6">
            <a:extLst>
              <a:ext uri="{FF2B5EF4-FFF2-40B4-BE49-F238E27FC236}">
                <a16:creationId xmlns:a16="http://schemas.microsoft.com/office/drawing/2014/main" id="{98691D1E-44BE-2D4F-9786-878439FAF00F}"/>
              </a:ext>
            </a:extLst>
          </p:cNvPr>
          <p:cNvSpPr>
            <a:spLocks noGrp="1"/>
          </p:cNvSpPr>
          <p:nvPr>
            <p:ph type="body" sz="quarter" idx="15" hasCustomPrompt="1"/>
          </p:nvPr>
        </p:nvSpPr>
        <p:spPr>
          <a:xfrm>
            <a:off x="609599" y="4243210"/>
            <a:ext cx="8343899" cy="534942"/>
          </a:xfrm>
          <a:prstGeom prst="rect">
            <a:avLst/>
          </a:prstGeom>
        </p:spPr>
        <p:txBody>
          <a:bodyPr>
            <a:normAutofit/>
          </a:bodyPr>
          <a:lstStyle>
            <a:lvl1pPr>
              <a:defRPr sz="1200" b="0" i="0" cap="all" spc="100" baseline="0">
                <a:solidFill>
                  <a:schemeClr val="bg1"/>
                </a:solidFill>
                <a:latin typeface="Graphik Semibold" panose="020B0503030202060203" pitchFamily="34" charset="77"/>
              </a:defRPr>
            </a:lvl1pPr>
          </a:lstStyle>
          <a:p>
            <a:pPr lvl="0"/>
            <a:r>
              <a:rPr lang="en-US"/>
              <a:t>Date</a:t>
            </a:r>
            <a:endParaRPr lang="en-CR"/>
          </a:p>
        </p:txBody>
      </p:sp>
      <p:pic>
        <p:nvPicPr>
          <p:cNvPr id="10" name="Picture 9">
            <a:extLst>
              <a:ext uri="{FF2B5EF4-FFF2-40B4-BE49-F238E27FC236}">
                <a16:creationId xmlns:a16="http://schemas.microsoft.com/office/drawing/2014/main" id="{543DB5AC-EAC6-0D4F-911A-79948607EB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5475" y="462993"/>
            <a:ext cx="914400" cy="245059"/>
          </a:xfrm>
          <a:prstGeom prst="rect">
            <a:avLst/>
          </a:prstGeom>
        </p:spPr>
      </p:pic>
    </p:spTree>
    <p:extLst>
      <p:ext uri="{BB962C8B-B14F-4D97-AF65-F5344CB8AC3E}">
        <p14:creationId xmlns:p14="http://schemas.microsoft.com/office/powerpoint/2010/main" val="3662703826"/>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Purple Cover">
    <p:bg>
      <p:bgPr>
        <a:gradFill>
          <a:gsLst>
            <a:gs pos="0">
              <a:schemeClr val="accent1"/>
            </a:gs>
            <a:gs pos="82000">
              <a:srgbClr val="5F0095"/>
            </a:gs>
          </a:gsLst>
          <a:lin ang="2700000" scaled="1"/>
        </a:gradFill>
        <a:effectLst/>
      </p:bgPr>
    </p:bg>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71D73575-8FCC-9F4C-AA39-455422D5955F}"/>
              </a:ext>
            </a:extLst>
          </p:cNvPr>
          <p:cNvSpPr>
            <a:spLocks noGrp="1"/>
          </p:cNvSpPr>
          <p:nvPr>
            <p:ph type="body" sz="quarter" idx="13" hasCustomPrompt="1"/>
          </p:nvPr>
        </p:nvSpPr>
        <p:spPr>
          <a:xfrm>
            <a:off x="625475" y="1727288"/>
            <a:ext cx="8328025" cy="1916726"/>
          </a:xfrm>
          <a:prstGeom prst="rect">
            <a:avLst/>
          </a:prstGeom>
        </p:spPr>
        <p:txBody>
          <a:bodyPr>
            <a:noAutofit/>
          </a:bodyPr>
          <a:lstStyle>
            <a:lvl1pPr>
              <a:lnSpc>
                <a:spcPct val="80000"/>
              </a:lnSpc>
              <a:defRPr sz="8000" baseline="0">
                <a:solidFill>
                  <a:schemeClr val="bg1"/>
                </a:solidFill>
              </a:defRPr>
            </a:lvl1pPr>
          </a:lstStyle>
          <a:p>
            <a:pPr lvl="0"/>
            <a:r>
              <a:rPr lang="en-US"/>
              <a:t>Presentation Title</a:t>
            </a:r>
            <a:endParaRPr lang="en-CR"/>
          </a:p>
        </p:txBody>
      </p:sp>
      <p:sp>
        <p:nvSpPr>
          <p:cNvPr id="7" name="Text Placeholder 6">
            <a:extLst>
              <a:ext uri="{FF2B5EF4-FFF2-40B4-BE49-F238E27FC236}">
                <a16:creationId xmlns:a16="http://schemas.microsoft.com/office/drawing/2014/main" id="{2FCBEC73-846F-AF49-99C9-480246488CCE}"/>
              </a:ext>
            </a:extLst>
          </p:cNvPr>
          <p:cNvSpPr>
            <a:spLocks noGrp="1"/>
          </p:cNvSpPr>
          <p:nvPr>
            <p:ph type="body" sz="quarter" idx="14" hasCustomPrompt="1"/>
          </p:nvPr>
        </p:nvSpPr>
        <p:spPr>
          <a:xfrm>
            <a:off x="609599" y="3676141"/>
            <a:ext cx="8343899" cy="534942"/>
          </a:xfrm>
          <a:prstGeom prst="rect">
            <a:avLst/>
          </a:prstGeom>
        </p:spPr>
        <p:txBody>
          <a:bodyPr/>
          <a:lstStyle>
            <a:lvl1pPr>
              <a:defRPr b="1" i="0">
                <a:solidFill>
                  <a:schemeClr val="bg1"/>
                </a:solidFill>
                <a:latin typeface="Graphik Semibold" panose="020B0503030202060203" pitchFamily="34" charset="77"/>
              </a:defRPr>
            </a:lvl1pPr>
          </a:lstStyle>
          <a:p>
            <a:pPr lvl="0"/>
            <a:r>
              <a:rPr lang="en-US"/>
              <a:t>Subtitle</a:t>
            </a:r>
            <a:endParaRPr lang="en-CR"/>
          </a:p>
        </p:txBody>
      </p:sp>
      <p:sp>
        <p:nvSpPr>
          <p:cNvPr id="8" name="Text Placeholder 6">
            <a:extLst>
              <a:ext uri="{FF2B5EF4-FFF2-40B4-BE49-F238E27FC236}">
                <a16:creationId xmlns:a16="http://schemas.microsoft.com/office/drawing/2014/main" id="{98691D1E-44BE-2D4F-9786-878439FAF00F}"/>
              </a:ext>
            </a:extLst>
          </p:cNvPr>
          <p:cNvSpPr>
            <a:spLocks noGrp="1"/>
          </p:cNvSpPr>
          <p:nvPr>
            <p:ph type="body" sz="quarter" idx="15" hasCustomPrompt="1"/>
          </p:nvPr>
        </p:nvSpPr>
        <p:spPr>
          <a:xfrm>
            <a:off x="609599" y="4243210"/>
            <a:ext cx="8343899" cy="534942"/>
          </a:xfrm>
          <a:prstGeom prst="rect">
            <a:avLst/>
          </a:prstGeom>
        </p:spPr>
        <p:txBody>
          <a:bodyPr>
            <a:normAutofit/>
          </a:bodyPr>
          <a:lstStyle>
            <a:lvl1pPr>
              <a:defRPr sz="1200" b="0" i="0" cap="all" spc="100" baseline="0">
                <a:solidFill>
                  <a:schemeClr val="bg1"/>
                </a:solidFill>
                <a:latin typeface="Graphik Semibold" panose="020B0503030202060203" pitchFamily="34" charset="77"/>
              </a:defRPr>
            </a:lvl1pPr>
          </a:lstStyle>
          <a:p>
            <a:pPr lvl="0"/>
            <a:r>
              <a:rPr lang="en-US"/>
              <a:t>Date</a:t>
            </a:r>
            <a:endParaRPr lang="en-CR"/>
          </a:p>
        </p:txBody>
      </p:sp>
      <p:pic>
        <p:nvPicPr>
          <p:cNvPr id="10" name="Picture 9">
            <a:extLst>
              <a:ext uri="{FF2B5EF4-FFF2-40B4-BE49-F238E27FC236}">
                <a16:creationId xmlns:a16="http://schemas.microsoft.com/office/drawing/2014/main" id="{E520A1CC-13E5-0346-A7A7-B82F7676D1F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9990" y="6307799"/>
            <a:ext cx="914400" cy="245059"/>
          </a:xfrm>
          <a:prstGeom prst="rect">
            <a:avLst/>
          </a:prstGeom>
        </p:spPr>
      </p:pic>
    </p:spTree>
    <p:extLst>
      <p:ext uri="{BB962C8B-B14F-4D97-AF65-F5344CB8AC3E}">
        <p14:creationId xmlns:p14="http://schemas.microsoft.com/office/powerpoint/2010/main" val="284687463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Purple Cover">
    <p:bg>
      <p:bgPr>
        <a:solidFill>
          <a:schemeClr val="tx2"/>
        </a:solidFill>
        <a:effectLst/>
      </p:bgPr>
    </p:bg>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71D73575-8FCC-9F4C-AA39-455422D5955F}"/>
              </a:ext>
            </a:extLst>
          </p:cNvPr>
          <p:cNvSpPr>
            <a:spLocks noGrp="1"/>
          </p:cNvSpPr>
          <p:nvPr>
            <p:ph type="body" sz="quarter" idx="13" hasCustomPrompt="1"/>
          </p:nvPr>
        </p:nvSpPr>
        <p:spPr>
          <a:xfrm>
            <a:off x="574675" y="1701888"/>
            <a:ext cx="8328025" cy="1916726"/>
          </a:xfrm>
          <a:prstGeom prst="rect">
            <a:avLst/>
          </a:prstGeom>
        </p:spPr>
        <p:txBody>
          <a:bodyPr lIns="0" tIns="0" rIns="0" bIns="0">
            <a:noAutofit/>
          </a:bodyPr>
          <a:lstStyle>
            <a:lvl1pPr>
              <a:lnSpc>
                <a:spcPct val="80000"/>
              </a:lnSpc>
              <a:defRPr sz="8000" baseline="0">
                <a:solidFill>
                  <a:schemeClr val="bg1"/>
                </a:solidFill>
              </a:defRPr>
            </a:lvl1pPr>
          </a:lstStyle>
          <a:p>
            <a:pPr lvl="0"/>
            <a:r>
              <a:rPr lang="en-US"/>
              <a:t>Presentation Title</a:t>
            </a:r>
            <a:endParaRPr lang="en-CR"/>
          </a:p>
        </p:txBody>
      </p:sp>
      <p:sp>
        <p:nvSpPr>
          <p:cNvPr id="7" name="Text Placeholder 6">
            <a:extLst>
              <a:ext uri="{FF2B5EF4-FFF2-40B4-BE49-F238E27FC236}">
                <a16:creationId xmlns:a16="http://schemas.microsoft.com/office/drawing/2014/main" id="{2FCBEC73-846F-AF49-99C9-480246488CCE}"/>
              </a:ext>
            </a:extLst>
          </p:cNvPr>
          <p:cNvSpPr>
            <a:spLocks noGrp="1"/>
          </p:cNvSpPr>
          <p:nvPr>
            <p:ph type="body" sz="quarter" idx="14" hasCustomPrompt="1"/>
          </p:nvPr>
        </p:nvSpPr>
        <p:spPr>
          <a:xfrm>
            <a:off x="589721" y="3705958"/>
            <a:ext cx="8343899" cy="534942"/>
          </a:xfrm>
          <a:prstGeom prst="rect">
            <a:avLst/>
          </a:prstGeom>
        </p:spPr>
        <p:txBody>
          <a:bodyPr lIns="0" tIns="0" rIns="0" bIns="0">
            <a:noAutofit/>
          </a:bodyPr>
          <a:lstStyle>
            <a:lvl1pPr>
              <a:defRPr b="1" i="0">
                <a:solidFill>
                  <a:schemeClr val="bg1"/>
                </a:solidFill>
                <a:latin typeface="Graphik Semibold" panose="020B0503030202060203" pitchFamily="34" charset="77"/>
              </a:defRPr>
            </a:lvl1pPr>
          </a:lstStyle>
          <a:p>
            <a:pPr lvl="0"/>
            <a:r>
              <a:rPr lang="en-US"/>
              <a:t>Subtitle</a:t>
            </a:r>
            <a:endParaRPr lang="en-CR"/>
          </a:p>
        </p:txBody>
      </p:sp>
      <p:sp>
        <p:nvSpPr>
          <p:cNvPr id="8" name="Text Placeholder 6">
            <a:extLst>
              <a:ext uri="{FF2B5EF4-FFF2-40B4-BE49-F238E27FC236}">
                <a16:creationId xmlns:a16="http://schemas.microsoft.com/office/drawing/2014/main" id="{98691D1E-44BE-2D4F-9786-878439FAF00F}"/>
              </a:ext>
            </a:extLst>
          </p:cNvPr>
          <p:cNvSpPr>
            <a:spLocks noGrp="1"/>
          </p:cNvSpPr>
          <p:nvPr>
            <p:ph type="body" sz="quarter" idx="15" hasCustomPrompt="1"/>
          </p:nvPr>
        </p:nvSpPr>
        <p:spPr>
          <a:xfrm>
            <a:off x="609599" y="4263088"/>
            <a:ext cx="8343899" cy="534942"/>
          </a:xfrm>
          <a:prstGeom prst="rect">
            <a:avLst/>
          </a:prstGeom>
        </p:spPr>
        <p:txBody>
          <a:bodyPr lIns="0" tIns="0" rIns="0" bIns="0">
            <a:noAutofit/>
          </a:bodyPr>
          <a:lstStyle>
            <a:lvl1pPr>
              <a:defRPr sz="1200" b="0" i="0" cap="all" spc="100" baseline="0">
                <a:solidFill>
                  <a:schemeClr val="bg1"/>
                </a:solidFill>
                <a:latin typeface="Graphik Semibold" panose="020B0503030202060203" pitchFamily="34" charset="77"/>
              </a:defRPr>
            </a:lvl1pPr>
          </a:lstStyle>
          <a:p>
            <a:pPr lvl="0"/>
            <a:r>
              <a:rPr lang="en-US"/>
              <a:t>Date</a:t>
            </a:r>
            <a:endParaRPr lang="en-CR"/>
          </a:p>
        </p:txBody>
      </p:sp>
      <p:pic>
        <p:nvPicPr>
          <p:cNvPr id="9" name="Picture 8">
            <a:extLst>
              <a:ext uri="{FF2B5EF4-FFF2-40B4-BE49-F238E27FC236}">
                <a16:creationId xmlns:a16="http://schemas.microsoft.com/office/drawing/2014/main" id="{0CD61E6E-9F0F-234F-82D4-A2535F09ADA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9600" y="462993"/>
            <a:ext cx="1758043" cy="471155"/>
          </a:xfrm>
          <a:prstGeom prst="rect">
            <a:avLst/>
          </a:prstGeom>
        </p:spPr>
      </p:pic>
    </p:spTree>
    <p:extLst>
      <p:ext uri="{BB962C8B-B14F-4D97-AF65-F5344CB8AC3E}">
        <p14:creationId xmlns:p14="http://schemas.microsoft.com/office/powerpoint/2010/main" val="218157786"/>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over 04">
    <p:bg>
      <p:bgPr>
        <a:gradFill>
          <a:gsLst>
            <a:gs pos="0">
              <a:schemeClr val="accent1"/>
            </a:gs>
            <a:gs pos="82000">
              <a:srgbClr val="5F0095"/>
            </a:gs>
          </a:gsLst>
          <a:lin ang="2700000" scaled="1"/>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20A1CC-13E5-0346-A7A7-B82F7676D1F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9990" y="6307799"/>
            <a:ext cx="914400" cy="245059"/>
          </a:xfrm>
          <a:prstGeom prst="rect">
            <a:avLst/>
          </a:prstGeom>
        </p:spPr>
      </p:pic>
      <p:sp>
        <p:nvSpPr>
          <p:cNvPr id="9" name="Text Placeholder 2">
            <a:extLst>
              <a:ext uri="{FF2B5EF4-FFF2-40B4-BE49-F238E27FC236}">
                <a16:creationId xmlns:a16="http://schemas.microsoft.com/office/drawing/2014/main" id="{CC3BCACA-CFB7-AB4C-894C-B1F1F532AC9C}"/>
              </a:ext>
            </a:extLst>
          </p:cNvPr>
          <p:cNvSpPr>
            <a:spLocks noGrp="1"/>
          </p:cNvSpPr>
          <p:nvPr>
            <p:ph type="body" sz="quarter" idx="13" hasCustomPrompt="1"/>
          </p:nvPr>
        </p:nvSpPr>
        <p:spPr>
          <a:xfrm>
            <a:off x="625475" y="1727288"/>
            <a:ext cx="5470525" cy="1155143"/>
          </a:xfrm>
          <a:prstGeom prst="rect">
            <a:avLst/>
          </a:prstGeom>
        </p:spPr>
        <p:txBody>
          <a:bodyPr>
            <a:noAutofit/>
          </a:bodyPr>
          <a:lstStyle>
            <a:lvl1pPr>
              <a:lnSpc>
                <a:spcPct val="80000"/>
              </a:lnSpc>
              <a:defRPr sz="4800" baseline="0">
                <a:solidFill>
                  <a:schemeClr val="tx1"/>
                </a:solidFill>
              </a:defRPr>
            </a:lvl1pPr>
          </a:lstStyle>
          <a:p>
            <a:pPr lvl="0"/>
            <a:r>
              <a:rPr lang="en-US"/>
              <a:t>PRESENTATION TITLE</a:t>
            </a:r>
            <a:endParaRPr lang="en-CR"/>
          </a:p>
        </p:txBody>
      </p:sp>
      <p:sp>
        <p:nvSpPr>
          <p:cNvPr id="11" name="Text Placeholder 6">
            <a:extLst>
              <a:ext uri="{FF2B5EF4-FFF2-40B4-BE49-F238E27FC236}">
                <a16:creationId xmlns:a16="http://schemas.microsoft.com/office/drawing/2014/main" id="{CBAC426A-9C2F-6442-83A6-5849A1ACF1BC}"/>
              </a:ext>
            </a:extLst>
          </p:cNvPr>
          <p:cNvSpPr>
            <a:spLocks noGrp="1"/>
          </p:cNvSpPr>
          <p:nvPr>
            <p:ph type="body" sz="quarter" idx="14" hasCustomPrompt="1"/>
          </p:nvPr>
        </p:nvSpPr>
        <p:spPr>
          <a:xfrm>
            <a:off x="609599" y="3229913"/>
            <a:ext cx="5943601" cy="580088"/>
          </a:xfrm>
          <a:prstGeom prst="rect">
            <a:avLst/>
          </a:prstGeom>
        </p:spPr>
        <p:txBody>
          <a:bodyPr>
            <a:noAutofit/>
          </a:bodyPr>
          <a:lstStyle>
            <a:lvl1pPr>
              <a:defRPr sz="8800" b="1" i="0">
                <a:solidFill>
                  <a:schemeClr val="bg1"/>
                </a:solidFill>
                <a:latin typeface="Graphik Black" panose="020B0503030202060203" pitchFamily="34" charset="77"/>
              </a:defRPr>
            </a:lvl1pPr>
          </a:lstStyle>
          <a:p>
            <a:pPr lvl="0"/>
            <a:r>
              <a:rPr lang="en-US"/>
              <a:t>SUBTITLE</a:t>
            </a:r>
            <a:endParaRPr lang="en-CR"/>
          </a:p>
        </p:txBody>
      </p:sp>
      <p:sp>
        <p:nvSpPr>
          <p:cNvPr id="12" name="Text Placeholder 6">
            <a:extLst>
              <a:ext uri="{FF2B5EF4-FFF2-40B4-BE49-F238E27FC236}">
                <a16:creationId xmlns:a16="http://schemas.microsoft.com/office/drawing/2014/main" id="{2F4C1A13-F209-6045-B78C-BFA7ADF53D7C}"/>
              </a:ext>
            </a:extLst>
          </p:cNvPr>
          <p:cNvSpPr>
            <a:spLocks noGrp="1"/>
          </p:cNvSpPr>
          <p:nvPr>
            <p:ph type="body" sz="quarter" idx="15" hasCustomPrompt="1"/>
          </p:nvPr>
        </p:nvSpPr>
        <p:spPr>
          <a:xfrm>
            <a:off x="609599" y="5036920"/>
            <a:ext cx="5943601" cy="534942"/>
          </a:xfrm>
          <a:prstGeom prst="rect">
            <a:avLst/>
          </a:prstGeom>
        </p:spPr>
        <p:txBody>
          <a:bodyPr>
            <a:normAutofit/>
          </a:bodyPr>
          <a:lstStyle>
            <a:lvl1pPr>
              <a:defRPr sz="1200" b="0" i="0" cap="all" spc="100" baseline="0">
                <a:solidFill>
                  <a:schemeClr val="bg1"/>
                </a:solidFill>
                <a:latin typeface="Graphik Semibold" panose="020B0503030202060203" pitchFamily="34" charset="77"/>
              </a:defRPr>
            </a:lvl1pPr>
          </a:lstStyle>
          <a:p>
            <a:pPr lvl="0"/>
            <a:r>
              <a:rPr lang="en-US"/>
              <a:t>Date</a:t>
            </a:r>
            <a:endParaRPr lang="en-CR"/>
          </a:p>
        </p:txBody>
      </p:sp>
      <p:sp>
        <p:nvSpPr>
          <p:cNvPr id="13" name="Text Placeholder 2">
            <a:extLst>
              <a:ext uri="{FF2B5EF4-FFF2-40B4-BE49-F238E27FC236}">
                <a16:creationId xmlns:a16="http://schemas.microsoft.com/office/drawing/2014/main" id="{73EA8188-1863-6741-A172-67E2F62B6B62}"/>
              </a:ext>
            </a:extLst>
          </p:cNvPr>
          <p:cNvSpPr>
            <a:spLocks noGrp="1"/>
          </p:cNvSpPr>
          <p:nvPr>
            <p:ph type="body" sz="quarter" idx="16" hasCustomPrompt="1"/>
          </p:nvPr>
        </p:nvSpPr>
        <p:spPr>
          <a:xfrm>
            <a:off x="7637929" y="5342964"/>
            <a:ext cx="3944471" cy="1057835"/>
          </a:xfrm>
          <a:prstGeom prst="rect">
            <a:avLst/>
          </a:prstGeom>
        </p:spPr>
        <p:txBody>
          <a:bodyPr tIns="0">
            <a:noAutofit/>
          </a:bodyPr>
          <a:lstStyle>
            <a:lvl3pPr>
              <a:defRPr b="0" i="0">
                <a:solidFill>
                  <a:schemeClr val="bg1"/>
                </a:solidFill>
                <a:latin typeface="Graphik" panose="020B0503030202060203" pitchFamily="34" charset="77"/>
              </a:defRPr>
            </a:lvl3pPr>
          </a:lstStyle>
          <a:p>
            <a:pPr lvl="2"/>
            <a:r>
              <a:rPr lang="en-US"/>
              <a:t>“Quote”</a:t>
            </a:r>
          </a:p>
          <a:p>
            <a:pPr lvl="2"/>
            <a:r>
              <a:rPr lang="en-US"/>
              <a:t>- Name</a:t>
            </a:r>
            <a:endParaRPr lang="en-CR"/>
          </a:p>
        </p:txBody>
      </p:sp>
      <p:pic>
        <p:nvPicPr>
          <p:cNvPr id="2" name="Picture 1">
            <a:extLst>
              <a:ext uri="{FF2B5EF4-FFF2-40B4-BE49-F238E27FC236}">
                <a16:creationId xmlns:a16="http://schemas.microsoft.com/office/drawing/2014/main" id="{545B94C0-9EEF-0247-AE81-9446442E38EC}"/>
              </a:ext>
            </a:extLst>
          </p:cNvPr>
          <p:cNvPicPr>
            <a:picLocks noChangeAspect="1"/>
          </p:cNvPicPr>
          <p:nvPr userDrawn="1"/>
        </p:nvPicPr>
        <p:blipFill>
          <a:blip r:embed="rId3"/>
          <a:stretch>
            <a:fillRect/>
          </a:stretch>
        </p:blipFill>
        <p:spPr>
          <a:xfrm>
            <a:off x="6938683" y="1592107"/>
            <a:ext cx="3621741" cy="3712284"/>
          </a:xfrm>
          <a:prstGeom prst="rect">
            <a:avLst/>
          </a:prstGeom>
        </p:spPr>
      </p:pic>
    </p:spTree>
    <p:extLst>
      <p:ext uri="{BB962C8B-B14F-4D97-AF65-F5344CB8AC3E}">
        <p14:creationId xmlns:p14="http://schemas.microsoft.com/office/powerpoint/2010/main" val="1759908602"/>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ver 0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74D0C26-8DBF-1B4C-8EEA-C73A54A7EB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64866" y="7098021"/>
            <a:ext cx="914400" cy="245059"/>
          </a:xfrm>
          <a:prstGeom prst="rect">
            <a:avLst/>
          </a:prstGeom>
        </p:spPr>
      </p:pic>
      <p:sp>
        <p:nvSpPr>
          <p:cNvPr id="12" name="Text Placeholder 2">
            <a:extLst>
              <a:ext uri="{FF2B5EF4-FFF2-40B4-BE49-F238E27FC236}">
                <a16:creationId xmlns:a16="http://schemas.microsoft.com/office/drawing/2014/main" id="{E41B2DB8-AB28-974A-9481-7F64E72DF4BC}"/>
              </a:ext>
            </a:extLst>
          </p:cNvPr>
          <p:cNvSpPr>
            <a:spLocks noGrp="1"/>
          </p:cNvSpPr>
          <p:nvPr>
            <p:ph type="body" sz="quarter" idx="13" hasCustomPrompt="1"/>
          </p:nvPr>
        </p:nvSpPr>
        <p:spPr>
          <a:xfrm>
            <a:off x="625475" y="1727288"/>
            <a:ext cx="5470525" cy="1155143"/>
          </a:xfrm>
          <a:prstGeom prst="rect">
            <a:avLst/>
          </a:prstGeom>
        </p:spPr>
        <p:txBody>
          <a:bodyPr>
            <a:noAutofit/>
          </a:bodyPr>
          <a:lstStyle>
            <a:lvl1pPr>
              <a:lnSpc>
                <a:spcPct val="80000"/>
              </a:lnSpc>
              <a:defRPr sz="4800" baseline="0">
                <a:solidFill>
                  <a:schemeClr val="bg1"/>
                </a:solidFill>
              </a:defRPr>
            </a:lvl1pPr>
          </a:lstStyle>
          <a:p>
            <a:pPr lvl="0"/>
            <a:r>
              <a:rPr lang="en-US"/>
              <a:t>PRESENTATION TITLE</a:t>
            </a:r>
            <a:endParaRPr lang="en-CR"/>
          </a:p>
        </p:txBody>
      </p:sp>
      <p:sp>
        <p:nvSpPr>
          <p:cNvPr id="13" name="Text Placeholder 6">
            <a:extLst>
              <a:ext uri="{FF2B5EF4-FFF2-40B4-BE49-F238E27FC236}">
                <a16:creationId xmlns:a16="http://schemas.microsoft.com/office/drawing/2014/main" id="{A27C46D1-5F02-9645-BF12-320BEA7AA1A7}"/>
              </a:ext>
            </a:extLst>
          </p:cNvPr>
          <p:cNvSpPr>
            <a:spLocks noGrp="1"/>
          </p:cNvSpPr>
          <p:nvPr>
            <p:ph type="body" sz="quarter" idx="14" hasCustomPrompt="1"/>
          </p:nvPr>
        </p:nvSpPr>
        <p:spPr>
          <a:xfrm>
            <a:off x="609599" y="3229913"/>
            <a:ext cx="5943601" cy="580088"/>
          </a:xfrm>
          <a:prstGeom prst="rect">
            <a:avLst/>
          </a:prstGeom>
        </p:spPr>
        <p:txBody>
          <a:bodyPr>
            <a:noAutofit/>
          </a:bodyPr>
          <a:lstStyle>
            <a:lvl1pPr>
              <a:defRPr sz="7200" b="1" i="0">
                <a:solidFill>
                  <a:schemeClr val="accent1"/>
                </a:solidFill>
                <a:latin typeface="Graphik Black" panose="020B0503030202060203" pitchFamily="34" charset="77"/>
              </a:defRPr>
            </a:lvl1pPr>
          </a:lstStyle>
          <a:p>
            <a:pPr lvl="0"/>
            <a:r>
              <a:rPr lang="en-US"/>
              <a:t>SUBTITLE</a:t>
            </a:r>
            <a:endParaRPr lang="en-CR"/>
          </a:p>
        </p:txBody>
      </p:sp>
      <p:sp>
        <p:nvSpPr>
          <p:cNvPr id="14" name="Text Placeholder 6">
            <a:extLst>
              <a:ext uri="{FF2B5EF4-FFF2-40B4-BE49-F238E27FC236}">
                <a16:creationId xmlns:a16="http://schemas.microsoft.com/office/drawing/2014/main" id="{09E57023-378B-164B-B87A-C59CA431E780}"/>
              </a:ext>
            </a:extLst>
          </p:cNvPr>
          <p:cNvSpPr>
            <a:spLocks noGrp="1"/>
          </p:cNvSpPr>
          <p:nvPr>
            <p:ph type="body" sz="quarter" idx="15" hasCustomPrompt="1"/>
          </p:nvPr>
        </p:nvSpPr>
        <p:spPr>
          <a:xfrm>
            <a:off x="609599" y="5036920"/>
            <a:ext cx="5943601" cy="534942"/>
          </a:xfrm>
          <a:prstGeom prst="rect">
            <a:avLst/>
          </a:prstGeom>
        </p:spPr>
        <p:txBody>
          <a:bodyPr>
            <a:normAutofit/>
          </a:bodyPr>
          <a:lstStyle>
            <a:lvl1pPr>
              <a:defRPr sz="1200" b="0" i="0" cap="all" spc="100" baseline="0">
                <a:solidFill>
                  <a:schemeClr val="bg1"/>
                </a:solidFill>
                <a:latin typeface="Graphik Semibold" panose="020B0503030202060203" pitchFamily="34" charset="77"/>
              </a:defRPr>
            </a:lvl1pPr>
          </a:lstStyle>
          <a:p>
            <a:pPr lvl="0"/>
            <a:r>
              <a:rPr lang="en-US"/>
              <a:t>Date</a:t>
            </a:r>
            <a:endParaRPr lang="en-CR"/>
          </a:p>
        </p:txBody>
      </p:sp>
      <p:sp>
        <p:nvSpPr>
          <p:cNvPr id="3" name="Text Placeholder 2">
            <a:extLst>
              <a:ext uri="{FF2B5EF4-FFF2-40B4-BE49-F238E27FC236}">
                <a16:creationId xmlns:a16="http://schemas.microsoft.com/office/drawing/2014/main" id="{E6D970D0-6AAD-F64E-ADE2-5A31648E24BF}"/>
              </a:ext>
            </a:extLst>
          </p:cNvPr>
          <p:cNvSpPr>
            <a:spLocks noGrp="1"/>
          </p:cNvSpPr>
          <p:nvPr>
            <p:ph type="body" sz="quarter" idx="16" hasCustomPrompt="1"/>
          </p:nvPr>
        </p:nvSpPr>
        <p:spPr>
          <a:xfrm>
            <a:off x="7637929" y="5342964"/>
            <a:ext cx="3944471" cy="1057835"/>
          </a:xfrm>
          <a:prstGeom prst="rect">
            <a:avLst/>
          </a:prstGeom>
        </p:spPr>
        <p:txBody>
          <a:bodyPr tIns="0">
            <a:noAutofit/>
          </a:bodyPr>
          <a:lstStyle>
            <a:lvl3pPr>
              <a:defRPr>
                <a:solidFill>
                  <a:schemeClr val="bg1"/>
                </a:solidFill>
              </a:defRPr>
            </a:lvl3pPr>
          </a:lstStyle>
          <a:p>
            <a:pPr lvl="2"/>
            <a:r>
              <a:rPr lang="en-US"/>
              <a:t>“Quote”</a:t>
            </a:r>
            <a:endParaRPr lang="en-CR"/>
          </a:p>
        </p:txBody>
      </p:sp>
    </p:spTree>
    <p:extLst>
      <p:ext uri="{BB962C8B-B14F-4D97-AF65-F5344CB8AC3E}">
        <p14:creationId xmlns:p14="http://schemas.microsoft.com/office/powerpoint/2010/main" val="1354979666"/>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ivider White A">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F50CF00-DCFE-504A-83D6-C5953FD97229}"/>
              </a:ext>
            </a:extLst>
          </p:cNvPr>
          <p:cNvSpPr>
            <a:spLocks noGrp="1"/>
          </p:cNvSpPr>
          <p:nvPr>
            <p:ph type="sldNum" sz="quarter" idx="12"/>
          </p:nvPr>
        </p:nvSpPr>
        <p:spPr/>
        <p:txBody>
          <a:bodyPr/>
          <a:lstStyle/>
          <a:p>
            <a:fld id="{71B882E3-AA57-DB47-B7F5-4E115F25E2D7}" type="slidenum">
              <a:rPr lang="en-US" smtClean="0"/>
              <a:pPr/>
              <a:t>‹#›</a:t>
            </a:fld>
            <a:endParaRPr lang="en-US"/>
          </a:p>
        </p:txBody>
      </p:sp>
      <p:sp>
        <p:nvSpPr>
          <p:cNvPr id="5" name="Text Placeholder 4">
            <a:extLst>
              <a:ext uri="{FF2B5EF4-FFF2-40B4-BE49-F238E27FC236}">
                <a16:creationId xmlns:a16="http://schemas.microsoft.com/office/drawing/2014/main" id="{170BD7D3-EA3D-DE4D-90B8-5FAE1135BD8D}"/>
              </a:ext>
            </a:extLst>
          </p:cNvPr>
          <p:cNvSpPr>
            <a:spLocks noGrp="1"/>
          </p:cNvSpPr>
          <p:nvPr>
            <p:ph type="body" sz="quarter" idx="14" hasCustomPrompt="1"/>
          </p:nvPr>
        </p:nvSpPr>
        <p:spPr>
          <a:xfrm>
            <a:off x="609600" y="465076"/>
            <a:ext cx="8343900" cy="1152000"/>
          </a:xfrm>
          <a:prstGeom prst="rect">
            <a:avLst/>
          </a:prstGeom>
        </p:spPr>
        <p:txBody>
          <a:bodyPr>
            <a:normAutofit/>
          </a:bodyPr>
          <a:lstStyle>
            <a:lvl1pPr>
              <a:defRPr sz="4800"/>
            </a:lvl1pPr>
          </a:lstStyle>
          <a:p>
            <a:pPr lvl="0"/>
            <a:r>
              <a:rPr lang="en-US"/>
              <a:t>Click to edit this</a:t>
            </a:r>
          </a:p>
          <a:p>
            <a:pPr lvl="0"/>
            <a:r>
              <a:rPr lang="en-US"/>
              <a:t>divider title</a:t>
            </a:r>
            <a:endParaRPr lang="en-CR"/>
          </a:p>
        </p:txBody>
      </p:sp>
      <p:sp>
        <p:nvSpPr>
          <p:cNvPr id="9" name="Text Placeholder 4">
            <a:extLst>
              <a:ext uri="{FF2B5EF4-FFF2-40B4-BE49-F238E27FC236}">
                <a16:creationId xmlns:a16="http://schemas.microsoft.com/office/drawing/2014/main" id="{4E216905-8F94-0F4E-96C0-69B768305246}"/>
              </a:ext>
            </a:extLst>
          </p:cNvPr>
          <p:cNvSpPr>
            <a:spLocks noGrp="1"/>
          </p:cNvSpPr>
          <p:nvPr>
            <p:ph type="body" sz="quarter" idx="15" hasCustomPrompt="1"/>
          </p:nvPr>
        </p:nvSpPr>
        <p:spPr>
          <a:xfrm>
            <a:off x="609600" y="1804086"/>
            <a:ext cx="8343900" cy="481914"/>
          </a:xfrm>
          <a:prstGeom prst="rect">
            <a:avLst/>
          </a:prstGeom>
        </p:spPr>
        <p:txBody>
          <a:bodyPr>
            <a:normAutofit/>
          </a:bodyPr>
          <a:lstStyle>
            <a:lvl1pPr>
              <a:defRPr sz="1600" b="1" i="0">
                <a:solidFill>
                  <a:schemeClr val="accent1"/>
                </a:solidFill>
                <a:latin typeface="Graphik" panose="020B0503030202060203" pitchFamily="34" charset="77"/>
              </a:defRPr>
            </a:lvl1pPr>
          </a:lstStyle>
          <a:p>
            <a:pPr lvl="0"/>
            <a:r>
              <a:rPr lang="en-US"/>
              <a:t>Subtitle</a:t>
            </a:r>
            <a:endParaRPr lang="en-CR"/>
          </a:p>
        </p:txBody>
      </p:sp>
      <p:sp>
        <p:nvSpPr>
          <p:cNvPr id="7" name="TextBox 6">
            <a:extLst>
              <a:ext uri="{FF2B5EF4-FFF2-40B4-BE49-F238E27FC236}">
                <a16:creationId xmlns:a16="http://schemas.microsoft.com/office/drawing/2014/main" id="{8423AA9B-2274-3546-B3B2-42C6FDEFD191}"/>
              </a:ext>
            </a:extLst>
          </p:cNvPr>
          <p:cNvSpPr txBox="1"/>
          <p:nvPr userDrawn="1"/>
        </p:nvSpPr>
        <p:spPr>
          <a:xfrm>
            <a:off x="7963593" y="6430328"/>
            <a:ext cx="3054927" cy="153888"/>
          </a:xfrm>
          <a:prstGeom prst="rect">
            <a:avLst/>
          </a:prstGeom>
          <a:noFill/>
        </p:spPr>
        <p:txBody>
          <a:bodyPr wrap="square" lIns="0" tIns="0" rIns="0" bIns="45720" rtlCol="0">
            <a:spAutoFit/>
          </a:bodyPr>
          <a:lstStyle/>
          <a:p>
            <a:pPr algn="r"/>
            <a:r>
              <a:rPr lang="en-US" sz="700" kern="1200">
                <a:solidFill>
                  <a:srgbClr val="27262D"/>
                </a:solidFill>
                <a:latin typeface="+mn-lt"/>
                <a:ea typeface="+mn-ea"/>
                <a:cs typeface="+mn-cs"/>
              </a:rPr>
              <a:t>Copyright © 2020 Accenture. All rights reserved.</a:t>
            </a:r>
          </a:p>
        </p:txBody>
      </p:sp>
      <p:pic>
        <p:nvPicPr>
          <p:cNvPr id="10" name="Picture 9">
            <a:extLst>
              <a:ext uri="{FF2B5EF4-FFF2-40B4-BE49-F238E27FC236}">
                <a16:creationId xmlns:a16="http://schemas.microsoft.com/office/drawing/2014/main" id="{69179012-6177-6743-A823-9F5BD3D54D0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0486" y="6307799"/>
            <a:ext cx="914400" cy="245059"/>
          </a:xfrm>
          <a:prstGeom prst="rect">
            <a:avLst/>
          </a:prstGeom>
        </p:spPr>
      </p:pic>
    </p:spTree>
    <p:extLst>
      <p:ext uri="{BB962C8B-B14F-4D97-AF65-F5344CB8AC3E}">
        <p14:creationId xmlns:p14="http://schemas.microsoft.com/office/powerpoint/2010/main" val="8294456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ivider White B">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F50CF00-DCFE-504A-83D6-C5953FD97229}"/>
              </a:ext>
            </a:extLst>
          </p:cNvPr>
          <p:cNvSpPr>
            <a:spLocks noGrp="1"/>
          </p:cNvSpPr>
          <p:nvPr>
            <p:ph type="sldNum" sz="quarter" idx="12"/>
          </p:nvPr>
        </p:nvSpPr>
        <p:spPr/>
        <p:txBody>
          <a:bodyPr/>
          <a:lstStyle/>
          <a:p>
            <a:fld id="{71B882E3-AA57-DB47-B7F5-4E115F25E2D7}" type="slidenum">
              <a:rPr lang="en-US" smtClean="0"/>
              <a:pPr/>
              <a:t>‹#›</a:t>
            </a:fld>
            <a:endParaRPr lang="en-US"/>
          </a:p>
        </p:txBody>
      </p:sp>
      <p:sp>
        <p:nvSpPr>
          <p:cNvPr id="7" name="Text Placeholder 4">
            <a:extLst>
              <a:ext uri="{FF2B5EF4-FFF2-40B4-BE49-F238E27FC236}">
                <a16:creationId xmlns:a16="http://schemas.microsoft.com/office/drawing/2014/main" id="{7A19AE1D-59F3-B24D-B0E8-F9E3CF6390F1}"/>
              </a:ext>
            </a:extLst>
          </p:cNvPr>
          <p:cNvSpPr>
            <a:spLocks noGrp="1"/>
          </p:cNvSpPr>
          <p:nvPr>
            <p:ph type="body" sz="quarter" idx="14" hasCustomPrompt="1"/>
          </p:nvPr>
        </p:nvSpPr>
        <p:spPr>
          <a:xfrm>
            <a:off x="609600" y="465076"/>
            <a:ext cx="8343900" cy="1152000"/>
          </a:xfrm>
          <a:prstGeom prst="rect">
            <a:avLst/>
          </a:prstGeom>
        </p:spPr>
        <p:txBody>
          <a:bodyPr>
            <a:normAutofit/>
          </a:bodyPr>
          <a:lstStyle>
            <a:lvl1pPr>
              <a:defRPr sz="4800">
                <a:solidFill>
                  <a:schemeClr val="accent1"/>
                </a:solidFill>
              </a:defRPr>
            </a:lvl1pPr>
          </a:lstStyle>
          <a:p>
            <a:pPr lvl="0"/>
            <a:r>
              <a:rPr lang="en-US"/>
              <a:t>Click to edit this</a:t>
            </a:r>
          </a:p>
          <a:p>
            <a:pPr lvl="0"/>
            <a:r>
              <a:rPr lang="en-US"/>
              <a:t>divider title</a:t>
            </a:r>
            <a:endParaRPr lang="en-CR"/>
          </a:p>
        </p:txBody>
      </p:sp>
      <p:sp>
        <p:nvSpPr>
          <p:cNvPr id="9" name="Text Placeholder 4">
            <a:extLst>
              <a:ext uri="{FF2B5EF4-FFF2-40B4-BE49-F238E27FC236}">
                <a16:creationId xmlns:a16="http://schemas.microsoft.com/office/drawing/2014/main" id="{E91CD3A5-3CD9-4B47-9495-4D9B3D07D10F}"/>
              </a:ext>
            </a:extLst>
          </p:cNvPr>
          <p:cNvSpPr>
            <a:spLocks noGrp="1"/>
          </p:cNvSpPr>
          <p:nvPr>
            <p:ph type="body" sz="quarter" idx="15" hasCustomPrompt="1"/>
          </p:nvPr>
        </p:nvSpPr>
        <p:spPr>
          <a:xfrm>
            <a:off x="609600" y="1804086"/>
            <a:ext cx="8343900" cy="481914"/>
          </a:xfrm>
          <a:prstGeom prst="rect">
            <a:avLst/>
          </a:prstGeom>
        </p:spPr>
        <p:txBody>
          <a:bodyPr>
            <a:normAutofit/>
          </a:bodyPr>
          <a:lstStyle>
            <a:lvl1pPr>
              <a:defRPr sz="1600" b="1" i="0">
                <a:solidFill>
                  <a:schemeClr val="tx1"/>
                </a:solidFill>
                <a:latin typeface="Graphik" panose="020B0503030202060203" pitchFamily="34" charset="77"/>
              </a:defRPr>
            </a:lvl1pPr>
          </a:lstStyle>
          <a:p>
            <a:pPr lvl="0"/>
            <a:r>
              <a:rPr lang="en-US"/>
              <a:t>Subtitle</a:t>
            </a:r>
            <a:endParaRPr lang="en-CR"/>
          </a:p>
        </p:txBody>
      </p:sp>
      <p:sp>
        <p:nvSpPr>
          <p:cNvPr id="10" name="TextBox 9">
            <a:extLst>
              <a:ext uri="{FF2B5EF4-FFF2-40B4-BE49-F238E27FC236}">
                <a16:creationId xmlns:a16="http://schemas.microsoft.com/office/drawing/2014/main" id="{BD06BBBF-533A-6B4E-A63F-1B055AFF5EB9}"/>
              </a:ext>
            </a:extLst>
          </p:cNvPr>
          <p:cNvSpPr txBox="1"/>
          <p:nvPr userDrawn="1"/>
        </p:nvSpPr>
        <p:spPr>
          <a:xfrm>
            <a:off x="7963593" y="6430328"/>
            <a:ext cx="3054927" cy="153888"/>
          </a:xfrm>
          <a:prstGeom prst="rect">
            <a:avLst/>
          </a:prstGeom>
          <a:noFill/>
        </p:spPr>
        <p:txBody>
          <a:bodyPr wrap="square" lIns="0" tIns="0" rIns="0" bIns="45720" rtlCol="0">
            <a:spAutoFit/>
          </a:bodyPr>
          <a:lstStyle/>
          <a:p>
            <a:pPr algn="r"/>
            <a:r>
              <a:rPr lang="en-US" sz="700" kern="1200">
                <a:solidFill>
                  <a:srgbClr val="27262D"/>
                </a:solidFill>
                <a:latin typeface="+mn-lt"/>
                <a:ea typeface="+mn-ea"/>
                <a:cs typeface="+mn-cs"/>
              </a:rPr>
              <a:t>Copyright © 2020 Accenture. All rights reserved.</a:t>
            </a:r>
          </a:p>
        </p:txBody>
      </p:sp>
      <p:pic>
        <p:nvPicPr>
          <p:cNvPr id="11" name="Picture 10">
            <a:extLst>
              <a:ext uri="{FF2B5EF4-FFF2-40B4-BE49-F238E27FC236}">
                <a16:creationId xmlns:a16="http://schemas.microsoft.com/office/drawing/2014/main" id="{A6E25D0A-184A-E14B-8E84-9210E0C2A8C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0486" y="6307799"/>
            <a:ext cx="914400" cy="245059"/>
          </a:xfrm>
          <a:prstGeom prst="rect">
            <a:avLst/>
          </a:prstGeom>
        </p:spPr>
      </p:pic>
    </p:spTree>
    <p:extLst>
      <p:ext uri="{BB962C8B-B14F-4D97-AF65-F5344CB8AC3E}">
        <p14:creationId xmlns:p14="http://schemas.microsoft.com/office/powerpoint/2010/main" val="28889516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1 column full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6FB5942-107E-E044-8E3A-2EEA5823B18A}"/>
              </a:ext>
            </a:extLst>
          </p:cNvPr>
          <p:cNvSpPr>
            <a:spLocks noGrp="1"/>
          </p:cNvSpPr>
          <p:nvPr>
            <p:ph type="pic" sz="quarter" idx="24"/>
          </p:nvPr>
        </p:nvSpPr>
        <p:spPr>
          <a:xfrm>
            <a:off x="0" y="0"/>
            <a:ext cx="12192000" cy="6858000"/>
          </a:xfrm>
          <a:prstGeom prst="rect">
            <a:avLst/>
          </a:prstGeom>
          <a:solidFill>
            <a:schemeClr val="accent5">
              <a:lumMod val="20000"/>
              <a:lumOff val="80000"/>
            </a:schemeClr>
          </a:solidFill>
        </p:spPr>
        <p:txBody>
          <a:bodyPr/>
          <a:lstStyle/>
          <a:p>
            <a:endParaRPr lang="en-US"/>
          </a:p>
        </p:txBody>
      </p:sp>
      <p:sp>
        <p:nvSpPr>
          <p:cNvPr id="5" name="Slide Number Placeholder 4">
            <a:extLst>
              <a:ext uri="{FF2B5EF4-FFF2-40B4-BE49-F238E27FC236}">
                <a16:creationId xmlns:a16="http://schemas.microsoft.com/office/drawing/2014/main" id="{3E947195-0934-3741-B1EB-A6C7C3BF1E02}"/>
              </a:ext>
            </a:extLst>
          </p:cNvPr>
          <p:cNvSpPr>
            <a:spLocks noGrp="1"/>
          </p:cNvSpPr>
          <p:nvPr>
            <p:ph type="sldNum" sz="quarter" idx="26"/>
          </p:nvPr>
        </p:nvSpPr>
        <p:spPr/>
        <p:txBody>
          <a:bodyPr/>
          <a:lstStyle/>
          <a:p>
            <a:fld id="{71B882E3-AA57-DB47-B7F5-4E115F25E2D7}" type="slidenum">
              <a:rPr lang="en-US" smtClean="0"/>
              <a:pPr/>
              <a:t>‹#›</a:t>
            </a:fld>
            <a:endParaRPr lang="en-US"/>
          </a:p>
        </p:txBody>
      </p:sp>
      <p:sp>
        <p:nvSpPr>
          <p:cNvPr id="3" name="Footer Placeholder 2">
            <a:extLst>
              <a:ext uri="{FF2B5EF4-FFF2-40B4-BE49-F238E27FC236}">
                <a16:creationId xmlns:a16="http://schemas.microsoft.com/office/drawing/2014/main" id="{D9C9987B-E072-F14C-BD2D-FB68C79B7211}"/>
              </a:ext>
            </a:extLst>
          </p:cNvPr>
          <p:cNvSpPr>
            <a:spLocks noGrp="1"/>
          </p:cNvSpPr>
          <p:nvPr>
            <p:ph type="ftr" sz="quarter" idx="27"/>
          </p:nvPr>
        </p:nvSpPr>
        <p:spPr/>
        <p:txBody>
          <a:bodyPr/>
          <a:lstStyle/>
          <a:p>
            <a:r>
              <a:rPr lang="en-US"/>
              <a:t>Copyright © 2020 Accenture. All rights reserved.</a:t>
            </a:r>
          </a:p>
        </p:txBody>
      </p:sp>
    </p:spTree>
    <p:extLst>
      <p:ext uri="{BB962C8B-B14F-4D97-AF65-F5344CB8AC3E}">
        <p14:creationId xmlns:p14="http://schemas.microsoft.com/office/powerpoint/2010/main" val="34493050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Slide A 1 Column">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9069EEA-9E70-8049-B31C-4D59E4B79272}"/>
              </a:ext>
            </a:extLst>
          </p:cNvPr>
          <p:cNvSpPr>
            <a:spLocks noGrp="1"/>
          </p:cNvSpPr>
          <p:nvPr>
            <p:ph type="sldNum" sz="quarter" idx="25"/>
          </p:nvPr>
        </p:nvSpPr>
        <p:spPr/>
        <p:txBody>
          <a:bodyPr/>
          <a:lstStyle/>
          <a:p>
            <a:fld id="{71B882E3-AA57-DB47-B7F5-4E115F25E2D7}" type="slidenum">
              <a:rPr lang="en-US" smtClean="0"/>
              <a:pPr/>
              <a:t>‹#›</a:t>
            </a:fld>
            <a:endParaRPr lang="en-US"/>
          </a:p>
        </p:txBody>
      </p:sp>
      <p:sp>
        <p:nvSpPr>
          <p:cNvPr id="9" name="Text Placeholder 4">
            <a:extLst>
              <a:ext uri="{FF2B5EF4-FFF2-40B4-BE49-F238E27FC236}">
                <a16:creationId xmlns:a16="http://schemas.microsoft.com/office/drawing/2014/main" id="{E4121E6E-6348-BE46-A541-2976E8F0E8CE}"/>
              </a:ext>
            </a:extLst>
          </p:cNvPr>
          <p:cNvSpPr>
            <a:spLocks noGrp="1"/>
          </p:cNvSpPr>
          <p:nvPr>
            <p:ph type="body" sz="quarter" idx="14" hasCustomPrompt="1"/>
          </p:nvPr>
        </p:nvSpPr>
        <p:spPr>
          <a:xfrm>
            <a:off x="609600" y="465076"/>
            <a:ext cx="10983684" cy="1152000"/>
          </a:xfrm>
          <a:prstGeom prst="rect">
            <a:avLst/>
          </a:prstGeom>
        </p:spPr>
        <p:txBody>
          <a:bodyPr lIns="0" tIns="0" rIns="0" bIns="0">
            <a:noAutofit/>
          </a:bodyPr>
          <a:lstStyle>
            <a:lvl1pPr>
              <a:lnSpc>
                <a:spcPct val="80000"/>
              </a:lnSpc>
              <a:defRPr sz="4800"/>
            </a:lvl1pPr>
          </a:lstStyle>
          <a:p>
            <a:pPr lvl="0"/>
            <a:r>
              <a:rPr lang="en-US"/>
              <a:t>Click to edit this Master title</a:t>
            </a:r>
            <a:endParaRPr lang="en-CR"/>
          </a:p>
        </p:txBody>
      </p:sp>
      <p:sp>
        <p:nvSpPr>
          <p:cNvPr id="13" name="Text Placeholder 6">
            <a:extLst>
              <a:ext uri="{FF2B5EF4-FFF2-40B4-BE49-F238E27FC236}">
                <a16:creationId xmlns:a16="http://schemas.microsoft.com/office/drawing/2014/main" id="{BACF8181-3283-8B4C-B272-3642A7906456}"/>
              </a:ext>
            </a:extLst>
          </p:cNvPr>
          <p:cNvSpPr>
            <a:spLocks noGrp="1"/>
          </p:cNvSpPr>
          <p:nvPr>
            <p:ph type="body" sz="quarter" idx="22" hasCustomPrompt="1"/>
          </p:nvPr>
        </p:nvSpPr>
        <p:spPr>
          <a:xfrm>
            <a:off x="609600" y="1899138"/>
            <a:ext cx="10972800" cy="597877"/>
          </a:xfrm>
          <a:prstGeom prst="rect">
            <a:avLst/>
          </a:prstGeom>
        </p:spPr>
        <p:txBody>
          <a:bodyPr lIns="0" tIns="45720" rIns="0" bIns="0">
            <a:noAutofit/>
          </a:bodyPr>
          <a:lstStyle>
            <a:lvl1pPr>
              <a:lnSpc>
                <a:spcPct val="80000"/>
              </a:lnSpc>
              <a:defRPr cap="none" baseline="0"/>
            </a:lvl1pPr>
          </a:lstStyle>
          <a:p>
            <a:pPr lvl="0"/>
            <a:r>
              <a:rPr lang="en-US"/>
              <a:t>Edit Master text styles</a:t>
            </a:r>
          </a:p>
        </p:txBody>
      </p:sp>
      <p:sp>
        <p:nvSpPr>
          <p:cNvPr id="14" name="Text Placeholder 2">
            <a:extLst>
              <a:ext uri="{FF2B5EF4-FFF2-40B4-BE49-F238E27FC236}">
                <a16:creationId xmlns:a16="http://schemas.microsoft.com/office/drawing/2014/main" id="{8A46EA9D-67DB-7642-AABD-BB22539A1DA6}"/>
              </a:ext>
            </a:extLst>
          </p:cNvPr>
          <p:cNvSpPr>
            <a:spLocks noGrp="1"/>
          </p:cNvSpPr>
          <p:nvPr>
            <p:ph type="body" sz="quarter" idx="29" hasCustomPrompt="1"/>
          </p:nvPr>
        </p:nvSpPr>
        <p:spPr>
          <a:xfrm>
            <a:off x="609598" y="2604737"/>
            <a:ext cx="10972802" cy="3450461"/>
          </a:xfrm>
          <a:prstGeom prst="rect">
            <a:avLst/>
          </a:prstGeom>
        </p:spPr>
        <p:txBody>
          <a:bodyPr lIns="0" tIns="0" rIns="0" bIns="0">
            <a:noAutofit/>
          </a:bodyPr>
          <a:lstStyle>
            <a:lvl1pPr>
              <a:lnSpc>
                <a:spcPct val="100000"/>
              </a:lnSpc>
              <a:defRPr sz="1600" b="0" i="0">
                <a:latin typeface="Graphik" panose="020B0503030202060203" pitchFamily="34" charset="77"/>
              </a:defRPr>
            </a:lvl1pPr>
            <a:lvl2pPr>
              <a:lnSpc>
                <a:spcPct val="100000"/>
              </a:lnSpc>
              <a:defRPr sz="1600" b="0" i="0">
                <a:latin typeface="Graphik" panose="020B0503030202060203" pitchFamily="34" charset="77"/>
              </a:defRPr>
            </a:lvl2pPr>
            <a:lvl3pPr>
              <a:lnSpc>
                <a:spcPct val="100000"/>
              </a:lnSpc>
              <a:defRPr sz="1600" b="0" i="0">
                <a:latin typeface="Graphik" panose="020B0503030202060203" pitchFamily="34" charset="77"/>
              </a:defRPr>
            </a:lvl3pPr>
            <a:lvl4pPr>
              <a:lnSpc>
                <a:spcPct val="100000"/>
              </a:lnSpc>
              <a:defRPr sz="1600" b="0" i="0">
                <a:latin typeface="Graphik" panose="020B0503030202060203" pitchFamily="34" charset="77"/>
              </a:defRPr>
            </a:lvl4pPr>
            <a:lvl5pPr>
              <a:lnSpc>
                <a:spcPct val="100000"/>
              </a:lnSpc>
              <a:defRPr sz="1600" b="0" i="0">
                <a:latin typeface="Graphik" panose="020B0503030202060203" pitchFamily="34" charset="77"/>
              </a:defRPr>
            </a:lvl5pPr>
          </a:lstStyle>
          <a:p>
            <a:pPr lvl="0"/>
            <a:r>
              <a:rPr lang="en-US"/>
              <a:t>Click to edit paragraph</a:t>
            </a:r>
          </a:p>
          <a:p>
            <a:pPr lvl="1"/>
            <a:r>
              <a:rPr lang="en-US"/>
              <a:t>Second level</a:t>
            </a:r>
          </a:p>
          <a:p>
            <a:pPr lvl="2"/>
            <a:r>
              <a:rPr lang="en-US"/>
              <a:t>Third level</a:t>
            </a:r>
          </a:p>
          <a:p>
            <a:pPr lvl="3"/>
            <a:r>
              <a:rPr lang="en-US"/>
              <a:t>Fourth level</a:t>
            </a:r>
          </a:p>
          <a:p>
            <a:pPr lvl="4"/>
            <a:r>
              <a:rPr lang="en-US"/>
              <a:t>Fifth level</a:t>
            </a:r>
            <a:endParaRPr lang="en-CR"/>
          </a:p>
        </p:txBody>
      </p:sp>
      <p:sp>
        <p:nvSpPr>
          <p:cNvPr id="12" name="TextBox 11">
            <a:extLst>
              <a:ext uri="{FF2B5EF4-FFF2-40B4-BE49-F238E27FC236}">
                <a16:creationId xmlns:a16="http://schemas.microsoft.com/office/drawing/2014/main" id="{F19F0667-FCEF-D14F-9992-2FFEEBA4BA0D}"/>
              </a:ext>
            </a:extLst>
          </p:cNvPr>
          <p:cNvSpPr txBox="1"/>
          <p:nvPr userDrawn="1"/>
        </p:nvSpPr>
        <p:spPr>
          <a:xfrm>
            <a:off x="7963593" y="6430328"/>
            <a:ext cx="3054927" cy="153888"/>
          </a:xfrm>
          <a:prstGeom prst="rect">
            <a:avLst/>
          </a:prstGeom>
          <a:noFill/>
        </p:spPr>
        <p:txBody>
          <a:bodyPr wrap="square" lIns="0" tIns="0" rIns="0" bIns="45720" rtlCol="0">
            <a:spAutoFit/>
          </a:bodyPr>
          <a:lstStyle/>
          <a:p>
            <a:pPr algn="r"/>
            <a:r>
              <a:rPr lang="en-US" sz="700" kern="1200">
                <a:solidFill>
                  <a:srgbClr val="27262D"/>
                </a:solidFill>
                <a:latin typeface="+mn-lt"/>
                <a:ea typeface="+mn-ea"/>
                <a:cs typeface="+mn-cs"/>
              </a:rPr>
              <a:t>Copyright © 2020 Accenture. All rights reserved.</a:t>
            </a:r>
          </a:p>
        </p:txBody>
      </p:sp>
      <p:sp>
        <p:nvSpPr>
          <p:cNvPr id="8" name="Text Placeholder 7">
            <a:extLst>
              <a:ext uri="{FF2B5EF4-FFF2-40B4-BE49-F238E27FC236}">
                <a16:creationId xmlns:a16="http://schemas.microsoft.com/office/drawing/2014/main" id="{FFA17183-7BEA-EA4E-96E4-819A8A8EC49E}"/>
              </a:ext>
            </a:extLst>
          </p:cNvPr>
          <p:cNvSpPr>
            <a:spLocks noGrp="1"/>
          </p:cNvSpPr>
          <p:nvPr>
            <p:ph type="body" sz="quarter" idx="31" hasCustomPrompt="1"/>
          </p:nvPr>
        </p:nvSpPr>
        <p:spPr>
          <a:xfrm>
            <a:off x="619617" y="237086"/>
            <a:ext cx="10983684" cy="216000"/>
          </a:xfrm>
          <a:prstGeom prst="rect">
            <a:avLst/>
          </a:prstGeom>
        </p:spPr>
        <p:txBody>
          <a:bodyPr lIns="0" tIns="0" rIns="0" bIns="0">
            <a:noAutofit/>
          </a:bodyPr>
          <a:lstStyle>
            <a:lvl1pPr>
              <a:defRPr sz="1000" b="1" i="0" cap="none" spc="100" baseline="0">
                <a:latin typeface="Graphik Semibold" panose="020B0503030202060203" pitchFamily="34" charset="77"/>
              </a:defRPr>
            </a:lvl1pPr>
            <a:lvl2pPr>
              <a:defRPr sz="1000" b="1" i="0" cap="none" spc="100">
                <a:latin typeface="Graphik Semibold" panose="020B0503030202060203" pitchFamily="34" charset="77"/>
              </a:defRPr>
            </a:lvl2pPr>
            <a:lvl3pPr>
              <a:defRPr sz="1000" b="1" i="0" cap="none" spc="100">
                <a:latin typeface="Graphik Semibold" panose="020B0503030202060203" pitchFamily="34" charset="77"/>
              </a:defRPr>
            </a:lvl3pPr>
            <a:lvl4pPr>
              <a:defRPr sz="1000" b="1" i="0" cap="none" spc="100">
                <a:latin typeface="Graphik Semibold" panose="020B0503030202060203" pitchFamily="34" charset="77"/>
              </a:defRPr>
            </a:lvl4pPr>
            <a:lvl5pPr>
              <a:defRPr sz="1000" b="1" i="0" cap="none" spc="100">
                <a:latin typeface="Graphik Semibold" panose="020B0503030202060203" pitchFamily="34" charset="77"/>
              </a:defRPr>
            </a:lvl5pPr>
          </a:lstStyle>
          <a:p>
            <a:pPr lvl="0"/>
            <a:r>
              <a:rPr lang="en-US"/>
              <a:t>USE CAPS FOR THIS SECTION TITLE IF NEEDED</a:t>
            </a:r>
            <a:endParaRPr lang="en-CR"/>
          </a:p>
        </p:txBody>
      </p:sp>
    </p:spTree>
    <p:extLst>
      <p:ext uri="{BB962C8B-B14F-4D97-AF65-F5344CB8AC3E}">
        <p14:creationId xmlns:p14="http://schemas.microsoft.com/office/powerpoint/2010/main" val="12950985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Text Slide A 1 Column">
    <p:bg>
      <p:bgPr>
        <a:solidFill>
          <a:schemeClr val="bg1">
            <a:lumMod val="95000"/>
          </a:schemeClr>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9069EEA-9E70-8049-B31C-4D59E4B79272}"/>
              </a:ext>
            </a:extLst>
          </p:cNvPr>
          <p:cNvSpPr>
            <a:spLocks noGrp="1"/>
          </p:cNvSpPr>
          <p:nvPr>
            <p:ph type="sldNum" sz="quarter" idx="25"/>
          </p:nvPr>
        </p:nvSpPr>
        <p:spPr/>
        <p:txBody>
          <a:bodyPr/>
          <a:lstStyle/>
          <a:p>
            <a:fld id="{71B882E3-AA57-DB47-B7F5-4E115F25E2D7}" type="slidenum">
              <a:rPr lang="en-US" smtClean="0"/>
              <a:pPr/>
              <a:t>‹#›</a:t>
            </a:fld>
            <a:endParaRPr lang="en-US"/>
          </a:p>
        </p:txBody>
      </p:sp>
      <p:sp>
        <p:nvSpPr>
          <p:cNvPr id="9" name="Text Placeholder 4">
            <a:extLst>
              <a:ext uri="{FF2B5EF4-FFF2-40B4-BE49-F238E27FC236}">
                <a16:creationId xmlns:a16="http://schemas.microsoft.com/office/drawing/2014/main" id="{E4121E6E-6348-BE46-A541-2976E8F0E8CE}"/>
              </a:ext>
            </a:extLst>
          </p:cNvPr>
          <p:cNvSpPr>
            <a:spLocks noGrp="1"/>
          </p:cNvSpPr>
          <p:nvPr>
            <p:ph type="body" sz="quarter" idx="14" hasCustomPrompt="1"/>
          </p:nvPr>
        </p:nvSpPr>
        <p:spPr>
          <a:xfrm>
            <a:off x="609600" y="465076"/>
            <a:ext cx="10983684" cy="1152000"/>
          </a:xfrm>
          <a:prstGeom prst="rect">
            <a:avLst/>
          </a:prstGeom>
        </p:spPr>
        <p:txBody>
          <a:bodyPr lIns="0" tIns="0" rIns="0" bIns="0">
            <a:noAutofit/>
          </a:bodyPr>
          <a:lstStyle>
            <a:lvl1pPr>
              <a:lnSpc>
                <a:spcPct val="80000"/>
              </a:lnSpc>
              <a:defRPr sz="4800"/>
            </a:lvl1pPr>
          </a:lstStyle>
          <a:p>
            <a:pPr lvl="0"/>
            <a:r>
              <a:rPr lang="en-US"/>
              <a:t>Click to edit this Master title</a:t>
            </a:r>
            <a:endParaRPr lang="en-CR"/>
          </a:p>
        </p:txBody>
      </p:sp>
      <p:sp>
        <p:nvSpPr>
          <p:cNvPr id="12" name="TextBox 11">
            <a:extLst>
              <a:ext uri="{FF2B5EF4-FFF2-40B4-BE49-F238E27FC236}">
                <a16:creationId xmlns:a16="http://schemas.microsoft.com/office/drawing/2014/main" id="{F19F0667-FCEF-D14F-9992-2FFEEBA4BA0D}"/>
              </a:ext>
            </a:extLst>
          </p:cNvPr>
          <p:cNvSpPr txBox="1"/>
          <p:nvPr userDrawn="1"/>
        </p:nvSpPr>
        <p:spPr>
          <a:xfrm>
            <a:off x="7963593" y="6430328"/>
            <a:ext cx="3054927" cy="153888"/>
          </a:xfrm>
          <a:prstGeom prst="rect">
            <a:avLst/>
          </a:prstGeom>
          <a:noFill/>
        </p:spPr>
        <p:txBody>
          <a:bodyPr wrap="square" lIns="0" tIns="0" rIns="0" bIns="45720" rtlCol="0">
            <a:spAutoFit/>
          </a:bodyPr>
          <a:lstStyle/>
          <a:p>
            <a:pPr algn="r"/>
            <a:r>
              <a:rPr lang="en-US" sz="700" kern="1200">
                <a:solidFill>
                  <a:srgbClr val="27262D"/>
                </a:solidFill>
                <a:latin typeface="+mn-lt"/>
                <a:ea typeface="+mn-ea"/>
                <a:cs typeface="+mn-cs"/>
              </a:rPr>
              <a:t>Copyright © 2020 Accenture. All rights reserved.</a:t>
            </a:r>
          </a:p>
        </p:txBody>
      </p:sp>
      <p:sp>
        <p:nvSpPr>
          <p:cNvPr id="8" name="Text Placeholder 7">
            <a:extLst>
              <a:ext uri="{FF2B5EF4-FFF2-40B4-BE49-F238E27FC236}">
                <a16:creationId xmlns:a16="http://schemas.microsoft.com/office/drawing/2014/main" id="{FFA17183-7BEA-EA4E-96E4-819A8A8EC49E}"/>
              </a:ext>
            </a:extLst>
          </p:cNvPr>
          <p:cNvSpPr>
            <a:spLocks noGrp="1"/>
          </p:cNvSpPr>
          <p:nvPr>
            <p:ph type="body" sz="quarter" idx="31" hasCustomPrompt="1"/>
          </p:nvPr>
        </p:nvSpPr>
        <p:spPr>
          <a:xfrm>
            <a:off x="619617" y="237086"/>
            <a:ext cx="10983684" cy="216000"/>
          </a:xfrm>
          <a:prstGeom prst="rect">
            <a:avLst/>
          </a:prstGeom>
        </p:spPr>
        <p:txBody>
          <a:bodyPr lIns="0" tIns="0" rIns="0" bIns="0">
            <a:noAutofit/>
          </a:bodyPr>
          <a:lstStyle>
            <a:lvl1pPr>
              <a:defRPr sz="1000" b="1" i="0" cap="none" spc="100" baseline="0">
                <a:latin typeface="Graphik Semibold" panose="020B0503030202060203" pitchFamily="34" charset="77"/>
              </a:defRPr>
            </a:lvl1pPr>
            <a:lvl2pPr>
              <a:defRPr sz="1000" b="1" i="0" cap="none" spc="100">
                <a:latin typeface="Graphik Semibold" panose="020B0503030202060203" pitchFamily="34" charset="77"/>
              </a:defRPr>
            </a:lvl2pPr>
            <a:lvl3pPr>
              <a:defRPr sz="1000" b="1" i="0" cap="none" spc="100">
                <a:latin typeface="Graphik Semibold" panose="020B0503030202060203" pitchFamily="34" charset="77"/>
              </a:defRPr>
            </a:lvl3pPr>
            <a:lvl4pPr>
              <a:defRPr sz="1000" b="1" i="0" cap="none" spc="100">
                <a:latin typeface="Graphik Semibold" panose="020B0503030202060203" pitchFamily="34" charset="77"/>
              </a:defRPr>
            </a:lvl4pPr>
            <a:lvl5pPr>
              <a:defRPr sz="1000" b="1" i="0" cap="none" spc="100">
                <a:latin typeface="Graphik Semibold" panose="020B0503030202060203" pitchFamily="34" charset="77"/>
              </a:defRPr>
            </a:lvl5pPr>
          </a:lstStyle>
          <a:p>
            <a:pPr lvl="0"/>
            <a:r>
              <a:rPr lang="en-US"/>
              <a:t>USE CAPS FOR THIS SECTION TITLE IF NEEDED</a:t>
            </a:r>
            <a:endParaRPr lang="en-CR"/>
          </a:p>
        </p:txBody>
      </p:sp>
    </p:spTree>
    <p:extLst>
      <p:ext uri="{BB962C8B-B14F-4D97-AF65-F5344CB8AC3E}">
        <p14:creationId xmlns:p14="http://schemas.microsoft.com/office/powerpoint/2010/main" val="355986734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Text Slide A 1 Column">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9069EEA-9E70-8049-B31C-4D59E4B79272}"/>
              </a:ext>
            </a:extLst>
          </p:cNvPr>
          <p:cNvSpPr>
            <a:spLocks noGrp="1"/>
          </p:cNvSpPr>
          <p:nvPr>
            <p:ph type="sldNum" sz="quarter" idx="25"/>
          </p:nvPr>
        </p:nvSpPr>
        <p:spPr/>
        <p:txBody>
          <a:bodyPr/>
          <a:lstStyle/>
          <a:p>
            <a:fld id="{71B882E3-AA57-DB47-B7F5-4E115F25E2D7}" type="slidenum">
              <a:rPr lang="en-US" smtClean="0"/>
              <a:pPr/>
              <a:t>‹#›</a:t>
            </a:fld>
            <a:endParaRPr lang="en-US"/>
          </a:p>
        </p:txBody>
      </p:sp>
      <p:sp>
        <p:nvSpPr>
          <p:cNvPr id="9" name="Text Placeholder 4">
            <a:extLst>
              <a:ext uri="{FF2B5EF4-FFF2-40B4-BE49-F238E27FC236}">
                <a16:creationId xmlns:a16="http://schemas.microsoft.com/office/drawing/2014/main" id="{E4121E6E-6348-BE46-A541-2976E8F0E8CE}"/>
              </a:ext>
            </a:extLst>
          </p:cNvPr>
          <p:cNvSpPr>
            <a:spLocks noGrp="1"/>
          </p:cNvSpPr>
          <p:nvPr>
            <p:ph type="body" sz="quarter" idx="14" hasCustomPrompt="1"/>
          </p:nvPr>
        </p:nvSpPr>
        <p:spPr>
          <a:xfrm>
            <a:off x="609600" y="465076"/>
            <a:ext cx="10983684" cy="1152000"/>
          </a:xfrm>
          <a:prstGeom prst="rect">
            <a:avLst/>
          </a:prstGeom>
        </p:spPr>
        <p:txBody>
          <a:bodyPr lIns="0" tIns="0" rIns="0" bIns="0">
            <a:noAutofit/>
          </a:bodyPr>
          <a:lstStyle>
            <a:lvl1pPr>
              <a:lnSpc>
                <a:spcPct val="80000"/>
              </a:lnSpc>
              <a:defRPr sz="4800"/>
            </a:lvl1pPr>
          </a:lstStyle>
          <a:p>
            <a:pPr lvl="0"/>
            <a:r>
              <a:rPr lang="en-US"/>
              <a:t>Click to edit this Master title</a:t>
            </a:r>
            <a:endParaRPr lang="en-CR"/>
          </a:p>
        </p:txBody>
      </p:sp>
      <p:sp>
        <p:nvSpPr>
          <p:cNvPr id="12" name="TextBox 11">
            <a:extLst>
              <a:ext uri="{FF2B5EF4-FFF2-40B4-BE49-F238E27FC236}">
                <a16:creationId xmlns:a16="http://schemas.microsoft.com/office/drawing/2014/main" id="{F19F0667-FCEF-D14F-9992-2FFEEBA4BA0D}"/>
              </a:ext>
            </a:extLst>
          </p:cNvPr>
          <p:cNvSpPr txBox="1"/>
          <p:nvPr userDrawn="1"/>
        </p:nvSpPr>
        <p:spPr>
          <a:xfrm>
            <a:off x="7963593" y="6430328"/>
            <a:ext cx="3054927" cy="153888"/>
          </a:xfrm>
          <a:prstGeom prst="rect">
            <a:avLst/>
          </a:prstGeom>
          <a:noFill/>
        </p:spPr>
        <p:txBody>
          <a:bodyPr wrap="square" lIns="0" tIns="0" rIns="0" bIns="45720" rtlCol="0">
            <a:spAutoFit/>
          </a:bodyPr>
          <a:lstStyle/>
          <a:p>
            <a:pPr algn="r"/>
            <a:r>
              <a:rPr lang="en-US" sz="700" kern="1200">
                <a:solidFill>
                  <a:srgbClr val="27262D"/>
                </a:solidFill>
                <a:latin typeface="+mn-lt"/>
                <a:ea typeface="+mn-ea"/>
                <a:cs typeface="+mn-cs"/>
              </a:rPr>
              <a:t>Copyright © 2020 Accenture. All rights reserved.</a:t>
            </a:r>
          </a:p>
        </p:txBody>
      </p:sp>
      <p:sp>
        <p:nvSpPr>
          <p:cNvPr id="8" name="Text Placeholder 7">
            <a:extLst>
              <a:ext uri="{FF2B5EF4-FFF2-40B4-BE49-F238E27FC236}">
                <a16:creationId xmlns:a16="http://schemas.microsoft.com/office/drawing/2014/main" id="{FFA17183-7BEA-EA4E-96E4-819A8A8EC49E}"/>
              </a:ext>
            </a:extLst>
          </p:cNvPr>
          <p:cNvSpPr>
            <a:spLocks noGrp="1"/>
          </p:cNvSpPr>
          <p:nvPr>
            <p:ph type="body" sz="quarter" idx="31" hasCustomPrompt="1"/>
          </p:nvPr>
        </p:nvSpPr>
        <p:spPr>
          <a:xfrm>
            <a:off x="619617" y="237086"/>
            <a:ext cx="10983684" cy="216000"/>
          </a:xfrm>
          <a:prstGeom prst="rect">
            <a:avLst/>
          </a:prstGeom>
        </p:spPr>
        <p:txBody>
          <a:bodyPr lIns="0" tIns="0" rIns="0" bIns="0">
            <a:noAutofit/>
          </a:bodyPr>
          <a:lstStyle>
            <a:lvl1pPr>
              <a:defRPr sz="1000" b="1" i="0" cap="none" spc="100" baseline="0">
                <a:latin typeface="Graphik Semibold" panose="020B0503030202060203" pitchFamily="34" charset="77"/>
              </a:defRPr>
            </a:lvl1pPr>
            <a:lvl2pPr>
              <a:defRPr sz="1000" b="1" i="0" cap="none" spc="100">
                <a:latin typeface="Graphik Semibold" panose="020B0503030202060203" pitchFamily="34" charset="77"/>
              </a:defRPr>
            </a:lvl2pPr>
            <a:lvl3pPr>
              <a:defRPr sz="1000" b="1" i="0" cap="none" spc="100">
                <a:latin typeface="Graphik Semibold" panose="020B0503030202060203" pitchFamily="34" charset="77"/>
              </a:defRPr>
            </a:lvl3pPr>
            <a:lvl4pPr>
              <a:defRPr sz="1000" b="1" i="0" cap="none" spc="100">
                <a:latin typeface="Graphik Semibold" panose="020B0503030202060203" pitchFamily="34" charset="77"/>
              </a:defRPr>
            </a:lvl4pPr>
            <a:lvl5pPr>
              <a:defRPr sz="1000" b="1" i="0" cap="none" spc="100">
                <a:latin typeface="Graphik Semibold" panose="020B0503030202060203" pitchFamily="34" charset="77"/>
              </a:defRPr>
            </a:lvl5pPr>
          </a:lstStyle>
          <a:p>
            <a:pPr lvl="0"/>
            <a:r>
              <a:rPr lang="en-US"/>
              <a:t>USE CAPS FOR THIS SECTION TITLE IF NEEDED</a:t>
            </a:r>
            <a:endParaRPr lang="en-CR"/>
          </a:p>
        </p:txBody>
      </p:sp>
    </p:spTree>
    <p:extLst>
      <p:ext uri="{BB962C8B-B14F-4D97-AF65-F5344CB8AC3E}">
        <p14:creationId xmlns:p14="http://schemas.microsoft.com/office/powerpoint/2010/main" val="9632003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Text Slide A 1 Column">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9069EEA-9E70-8049-B31C-4D59E4B79272}"/>
              </a:ext>
            </a:extLst>
          </p:cNvPr>
          <p:cNvSpPr>
            <a:spLocks noGrp="1"/>
          </p:cNvSpPr>
          <p:nvPr>
            <p:ph type="sldNum" sz="quarter" idx="25"/>
          </p:nvPr>
        </p:nvSpPr>
        <p:spPr/>
        <p:txBody>
          <a:bodyPr/>
          <a:lstStyle/>
          <a:p>
            <a:fld id="{71B882E3-AA57-DB47-B7F5-4E115F25E2D7}" type="slidenum">
              <a:rPr lang="en-US" smtClean="0"/>
              <a:pPr/>
              <a:t>‹#›</a:t>
            </a:fld>
            <a:endParaRPr lang="en-US"/>
          </a:p>
        </p:txBody>
      </p:sp>
      <p:sp>
        <p:nvSpPr>
          <p:cNvPr id="9" name="Text Placeholder 4">
            <a:extLst>
              <a:ext uri="{FF2B5EF4-FFF2-40B4-BE49-F238E27FC236}">
                <a16:creationId xmlns:a16="http://schemas.microsoft.com/office/drawing/2014/main" id="{E4121E6E-6348-BE46-A541-2976E8F0E8CE}"/>
              </a:ext>
            </a:extLst>
          </p:cNvPr>
          <p:cNvSpPr>
            <a:spLocks noGrp="1"/>
          </p:cNvSpPr>
          <p:nvPr>
            <p:ph type="body" sz="quarter" idx="14" hasCustomPrompt="1"/>
          </p:nvPr>
        </p:nvSpPr>
        <p:spPr>
          <a:xfrm>
            <a:off x="609600" y="465076"/>
            <a:ext cx="10983684" cy="1152000"/>
          </a:xfrm>
          <a:prstGeom prst="rect">
            <a:avLst/>
          </a:prstGeom>
        </p:spPr>
        <p:txBody>
          <a:bodyPr lIns="0" tIns="0" rIns="0" bIns="0">
            <a:noAutofit/>
          </a:bodyPr>
          <a:lstStyle>
            <a:lvl1pPr>
              <a:lnSpc>
                <a:spcPct val="80000"/>
              </a:lnSpc>
              <a:spcBef>
                <a:spcPts val="0"/>
              </a:spcBef>
              <a:defRPr sz="8000"/>
            </a:lvl1pPr>
          </a:lstStyle>
          <a:p>
            <a:pPr lvl="0"/>
            <a:r>
              <a:rPr lang="en-US"/>
              <a:t>Click to edit this Master title</a:t>
            </a:r>
            <a:endParaRPr lang="en-CR"/>
          </a:p>
        </p:txBody>
      </p:sp>
      <p:sp>
        <p:nvSpPr>
          <p:cNvPr id="12" name="TextBox 11">
            <a:extLst>
              <a:ext uri="{FF2B5EF4-FFF2-40B4-BE49-F238E27FC236}">
                <a16:creationId xmlns:a16="http://schemas.microsoft.com/office/drawing/2014/main" id="{F19F0667-FCEF-D14F-9992-2FFEEBA4BA0D}"/>
              </a:ext>
            </a:extLst>
          </p:cNvPr>
          <p:cNvSpPr txBox="1"/>
          <p:nvPr userDrawn="1"/>
        </p:nvSpPr>
        <p:spPr>
          <a:xfrm>
            <a:off x="7963593" y="6430328"/>
            <a:ext cx="3054927" cy="153888"/>
          </a:xfrm>
          <a:prstGeom prst="rect">
            <a:avLst/>
          </a:prstGeom>
          <a:noFill/>
        </p:spPr>
        <p:txBody>
          <a:bodyPr wrap="square" lIns="0" tIns="0" rIns="0" bIns="45720" rtlCol="0">
            <a:spAutoFit/>
          </a:bodyPr>
          <a:lstStyle/>
          <a:p>
            <a:pPr algn="r"/>
            <a:r>
              <a:rPr lang="en-US" sz="700" kern="1200">
                <a:solidFill>
                  <a:srgbClr val="27262D"/>
                </a:solidFill>
                <a:latin typeface="+mn-lt"/>
                <a:ea typeface="+mn-ea"/>
                <a:cs typeface="+mn-cs"/>
              </a:rPr>
              <a:t>Copyright © 2020 Accenture. All rights reserved.</a:t>
            </a:r>
          </a:p>
        </p:txBody>
      </p:sp>
      <p:sp>
        <p:nvSpPr>
          <p:cNvPr id="8" name="Text Placeholder 7">
            <a:extLst>
              <a:ext uri="{FF2B5EF4-FFF2-40B4-BE49-F238E27FC236}">
                <a16:creationId xmlns:a16="http://schemas.microsoft.com/office/drawing/2014/main" id="{FFA17183-7BEA-EA4E-96E4-819A8A8EC49E}"/>
              </a:ext>
            </a:extLst>
          </p:cNvPr>
          <p:cNvSpPr>
            <a:spLocks noGrp="1"/>
          </p:cNvSpPr>
          <p:nvPr>
            <p:ph type="body" sz="quarter" idx="31" hasCustomPrompt="1"/>
          </p:nvPr>
        </p:nvSpPr>
        <p:spPr>
          <a:xfrm>
            <a:off x="619617" y="237086"/>
            <a:ext cx="10983684" cy="216000"/>
          </a:xfrm>
          <a:prstGeom prst="rect">
            <a:avLst/>
          </a:prstGeom>
        </p:spPr>
        <p:txBody>
          <a:bodyPr lIns="0" tIns="0" rIns="0" bIns="0">
            <a:noAutofit/>
          </a:bodyPr>
          <a:lstStyle>
            <a:lvl1pPr>
              <a:defRPr sz="1000" b="1" i="0" cap="none" spc="100" baseline="0">
                <a:latin typeface="Graphik Semibold" panose="020B0503030202060203" pitchFamily="34" charset="77"/>
              </a:defRPr>
            </a:lvl1pPr>
            <a:lvl2pPr>
              <a:defRPr sz="1000" b="1" i="0" cap="none" spc="100">
                <a:latin typeface="Graphik Semibold" panose="020B0503030202060203" pitchFamily="34" charset="77"/>
              </a:defRPr>
            </a:lvl2pPr>
            <a:lvl3pPr>
              <a:defRPr sz="1000" b="1" i="0" cap="none" spc="100">
                <a:latin typeface="Graphik Semibold" panose="020B0503030202060203" pitchFamily="34" charset="77"/>
              </a:defRPr>
            </a:lvl3pPr>
            <a:lvl4pPr>
              <a:defRPr sz="1000" b="1" i="0" cap="none" spc="100">
                <a:latin typeface="Graphik Semibold" panose="020B0503030202060203" pitchFamily="34" charset="77"/>
              </a:defRPr>
            </a:lvl4pPr>
            <a:lvl5pPr>
              <a:defRPr sz="1000" b="1" i="0" cap="none" spc="100">
                <a:latin typeface="Graphik Semibold" panose="020B0503030202060203" pitchFamily="34" charset="77"/>
              </a:defRPr>
            </a:lvl5pPr>
          </a:lstStyle>
          <a:p>
            <a:pPr lvl="0"/>
            <a:r>
              <a:rPr lang="en-US"/>
              <a:t>USE CAPS FOR THIS SECTION TITLE IF NEEDED</a:t>
            </a:r>
            <a:endParaRPr lang="en-CR"/>
          </a:p>
        </p:txBody>
      </p:sp>
    </p:spTree>
    <p:extLst>
      <p:ext uri="{BB962C8B-B14F-4D97-AF65-F5344CB8AC3E}">
        <p14:creationId xmlns:p14="http://schemas.microsoft.com/office/powerpoint/2010/main" val="276587876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ext Slide A 1 Column">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9069EEA-9E70-8049-B31C-4D59E4B79272}"/>
              </a:ext>
            </a:extLst>
          </p:cNvPr>
          <p:cNvSpPr>
            <a:spLocks noGrp="1"/>
          </p:cNvSpPr>
          <p:nvPr>
            <p:ph type="sldNum" sz="quarter" idx="25"/>
          </p:nvPr>
        </p:nvSpPr>
        <p:spPr/>
        <p:txBody>
          <a:bodyPr/>
          <a:lstStyle/>
          <a:p>
            <a:fld id="{71B882E3-AA57-DB47-B7F5-4E115F25E2D7}" type="slidenum">
              <a:rPr lang="en-US" smtClean="0"/>
              <a:pPr/>
              <a:t>‹#›</a:t>
            </a:fld>
            <a:endParaRPr lang="en-US"/>
          </a:p>
        </p:txBody>
      </p:sp>
      <p:sp>
        <p:nvSpPr>
          <p:cNvPr id="9" name="Text Placeholder 4">
            <a:extLst>
              <a:ext uri="{FF2B5EF4-FFF2-40B4-BE49-F238E27FC236}">
                <a16:creationId xmlns:a16="http://schemas.microsoft.com/office/drawing/2014/main" id="{E4121E6E-6348-BE46-A541-2976E8F0E8CE}"/>
              </a:ext>
            </a:extLst>
          </p:cNvPr>
          <p:cNvSpPr>
            <a:spLocks noGrp="1"/>
          </p:cNvSpPr>
          <p:nvPr>
            <p:ph type="body" sz="quarter" idx="14" hasCustomPrompt="1"/>
          </p:nvPr>
        </p:nvSpPr>
        <p:spPr>
          <a:xfrm>
            <a:off x="609600" y="1556120"/>
            <a:ext cx="5486400" cy="3493861"/>
          </a:xfrm>
          <a:prstGeom prst="rect">
            <a:avLst/>
          </a:prstGeom>
        </p:spPr>
        <p:txBody>
          <a:bodyPr lIns="0" tIns="0" rIns="0" bIns="0" anchor="ctr">
            <a:noAutofit/>
          </a:bodyPr>
          <a:lstStyle>
            <a:lvl1pPr>
              <a:lnSpc>
                <a:spcPct val="80000"/>
              </a:lnSpc>
              <a:defRPr sz="4800"/>
            </a:lvl1pPr>
          </a:lstStyle>
          <a:p>
            <a:pPr lvl="0"/>
            <a:r>
              <a:rPr lang="en-US"/>
              <a:t>Click to edit this Master title</a:t>
            </a:r>
            <a:endParaRPr lang="en-CR"/>
          </a:p>
        </p:txBody>
      </p:sp>
      <p:sp>
        <p:nvSpPr>
          <p:cNvPr id="12" name="TextBox 11">
            <a:extLst>
              <a:ext uri="{FF2B5EF4-FFF2-40B4-BE49-F238E27FC236}">
                <a16:creationId xmlns:a16="http://schemas.microsoft.com/office/drawing/2014/main" id="{F19F0667-FCEF-D14F-9992-2FFEEBA4BA0D}"/>
              </a:ext>
            </a:extLst>
          </p:cNvPr>
          <p:cNvSpPr txBox="1"/>
          <p:nvPr userDrawn="1"/>
        </p:nvSpPr>
        <p:spPr>
          <a:xfrm>
            <a:off x="7963593" y="6430328"/>
            <a:ext cx="3054927" cy="153888"/>
          </a:xfrm>
          <a:prstGeom prst="rect">
            <a:avLst/>
          </a:prstGeom>
          <a:noFill/>
        </p:spPr>
        <p:txBody>
          <a:bodyPr wrap="square" lIns="0" tIns="0" rIns="0" bIns="45720" rtlCol="0">
            <a:spAutoFit/>
          </a:bodyPr>
          <a:lstStyle/>
          <a:p>
            <a:pPr algn="r"/>
            <a:r>
              <a:rPr lang="en-US" sz="700" kern="1200">
                <a:solidFill>
                  <a:srgbClr val="27262D"/>
                </a:solidFill>
                <a:latin typeface="+mn-lt"/>
                <a:ea typeface="+mn-ea"/>
                <a:cs typeface="+mn-cs"/>
              </a:rPr>
              <a:t>Copyright © 2020 Accenture. All rights reserved.</a:t>
            </a:r>
          </a:p>
        </p:txBody>
      </p:sp>
      <p:sp>
        <p:nvSpPr>
          <p:cNvPr id="8" name="Text Placeholder 7">
            <a:extLst>
              <a:ext uri="{FF2B5EF4-FFF2-40B4-BE49-F238E27FC236}">
                <a16:creationId xmlns:a16="http://schemas.microsoft.com/office/drawing/2014/main" id="{FFA17183-7BEA-EA4E-96E4-819A8A8EC49E}"/>
              </a:ext>
            </a:extLst>
          </p:cNvPr>
          <p:cNvSpPr>
            <a:spLocks noGrp="1"/>
          </p:cNvSpPr>
          <p:nvPr>
            <p:ph type="body" sz="quarter" idx="31" hasCustomPrompt="1"/>
          </p:nvPr>
        </p:nvSpPr>
        <p:spPr>
          <a:xfrm>
            <a:off x="619617" y="237086"/>
            <a:ext cx="10983684" cy="216000"/>
          </a:xfrm>
          <a:prstGeom prst="rect">
            <a:avLst/>
          </a:prstGeom>
        </p:spPr>
        <p:txBody>
          <a:bodyPr lIns="0" tIns="0" rIns="0" bIns="0">
            <a:noAutofit/>
          </a:bodyPr>
          <a:lstStyle>
            <a:lvl1pPr>
              <a:defRPr sz="1000" b="1" i="0" cap="none" spc="100" baseline="0">
                <a:latin typeface="Graphik Semibold" panose="020B0503030202060203" pitchFamily="34" charset="77"/>
              </a:defRPr>
            </a:lvl1pPr>
            <a:lvl2pPr>
              <a:defRPr sz="1000" b="1" i="0" cap="none" spc="100">
                <a:latin typeface="Graphik Semibold" panose="020B0503030202060203" pitchFamily="34" charset="77"/>
              </a:defRPr>
            </a:lvl2pPr>
            <a:lvl3pPr>
              <a:defRPr sz="1000" b="1" i="0" cap="none" spc="100">
                <a:latin typeface="Graphik Semibold" panose="020B0503030202060203" pitchFamily="34" charset="77"/>
              </a:defRPr>
            </a:lvl3pPr>
            <a:lvl4pPr>
              <a:defRPr sz="1000" b="1" i="0" cap="none" spc="100">
                <a:latin typeface="Graphik Semibold" panose="020B0503030202060203" pitchFamily="34" charset="77"/>
              </a:defRPr>
            </a:lvl4pPr>
            <a:lvl5pPr>
              <a:defRPr sz="1000" b="1" i="0" cap="none" spc="100">
                <a:latin typeface="Graphik Semibold" panose="020B0503030202060203" pitchFamily="34" charset="77"/>
              </a:defRPr>
            </a:lvl5pPr>
          </a:lstStyle>
          <a:p>
            <a:pPr lvl="0"/>
            <a:r>
              <a:rPr lang="en-US"/>
              <a:t>USE CAPS FOR THIS SECTION TITLE IF NEEDED</a:t>
            </a:r>
            <a:endParaRPr lang="en-CR"/>
          </a:p>
        </p:txBody>
      </p:sp>
    </p:spTree>
    <p:extLst>
      <p:ext uri="{BB962C8B-B14F-4D97-AF65-F5344CB8AC3E}">
        <p14:creationId xmlns:p14="http://schemas.microsoft.com/office/powerpoint/2010/main" val="2690304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Purple Cover">
    <p:bg>
      <p:bgPr>
        <a:gradFill>
          <a:gsLst>
            <a:gs pos="0">
              <a:schemeClr val="accent1"/>
            </a:gs>
            <a:gs pos="82000">
              <a:srgbClr val="5F0095"/>
            </a:gs>
          </a:gsLst>
          <a:lin ang="2700000" scaled="1"/>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20A1CC-13E5-0346-A7A7-B82F7676D1F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9990" y="6307799"/>
            <a:ext cx="914400" cy="245059"/>
          </a:xfrm>
          <a:prstGeom prst="rect">
            <a:avLst/>
          </a:prstGeom>
        </p:spPr>
      </p:pic>
      <p:sp>
        <p:nvSpPr>
          <p:cNvPr id="15" name="Text Placeholder 2">
            <a:extLst>
              <a:ext uri="{FF2B5EF4-FFF2-40B4-BE49-F238E27FC236}">
                <a16:creationId xmlns:a16="http://schemas.microsoft.com/office/drawing/2014/main" id="{3647526E-EA98-B843-9D38-3761010DD234}"/>
              </a:ext>
            </a:extLst>
          </p:cNvPr>
          <p:cNvSpPr>
            <a:spLocks noGrp="1"/>
          </p:cNvSpPr>
          <p:nvPr>
            <p:ph type="body" sz="quarter" idx="13" hasCustomPrompt="1"/>
          </p:nvPr>
        </p:nvSpPr>
        <p:spPr>
          <a:xfrm>
            <a:off x="574675" y="1701888"/>
            <a:ext cx="8328025" cy="1916726"/>
          </a:xfrm>
          <a:prstGeom prst="rect">
            <a:avLst/>
          </a:prstGeom>
        </p:spPr>
        <p:txBody>
          <a:bodyPr lIns="0" tIns="0" rIns="0" bIns="0">
            <a:noAutofit/>
          </a:bodyPr>
          <a:lstStyle>
            <a:lvl1pPr>
              <a:lnSpc>
                <a:spcPct val="80000"/>
              </a:lnSpc>
              <a:defRPr sz="8000" baseline="0">
                <a:solidFill>
                  <a:schemeClr val="bg1"/>
                </a:solidFill>
              </a:defRPr>
            </a:lvl1pPr>
          </a:lstStyle>
          <a:p>
            <a:pPr lvl="0"/>
            <a:r>
              <a:rPr lang="en-US"/>
              <a:t>Presentation Title</a:t>
            </a:r>
            <a:endParaRPr lang="en-CR"/>
          </a:p>
        </p:txBody>
      </p:sp>
      <p:sp>
        <p:nvSpPr>
          <p:cNvPr id="16" name="Text Placeholder 6">
            <a:extLst>
              <a:ext uri="{FF2B5EF4-FFF2-40B4-BE49-F238E27FC236}">
                <a16:creationId xmlns:a16="http://schemas.microsoft.com/office/drawing/2014/main" id="{30A3E390-7C69-A14B-BB39-052323BADA0E}"/>
              </a:ext>
            </a:extLst>
          </p:cNvPr>
          <p:cNvSpPr>
            <a:spLocks noGrp="1"/>
          </p:cNvSpPr>
          <p:nvPr>
            <p:ph type="body" sz="quarter" idx="14" hasCustomPrompt="1"/>
          </p:nvPr>
        </p:nvSpPr>
        <p:spPr>
          <a:xfrm>
            <a:off x="589721" y="3705958"/>
            <a:ext cx="8343899" cy="534942"/>
          </a:xfrm>
          <a:prstGeom prst="rect">
            <a:avLst/>
          </a:prstGeom>
        </p:spPr>
        <p:txBody>
          <a:bodyPr lIns="0" tIns="0" rIns="0" bIns="0">
            <a:noAutofit/>
          </a:bodyPr>
          <a:lstStyle>
            <a:lvl1pPr>
              <a:defRPr b="1" i="0">
                <a:solidFill>
                  <a:schemeClr val="bg1"/>
                </a:solidFill>
                <a:latin typeface="Graphik Semibold" panose="020B0503030202060203" pitchFamily="34" charset="77"/>
              </a:defRPr>
            </a:lvl1pPr>
          </a:lstStyle>
          <a:p>
            <a:pPr lvl="0"/>
            <a:r>
              <a:rPr lang="en-US"/>
              <a:t>Subtitle</a:t>
            </a:r>
            <a:endParaRPr lang="en-CR"/>
          </a:p>
        </p:txBody>
      </p:sp>
      <p:sp>
        <p:nvSpPr>
          <p:cNvPr id="17" name="Text Placeholder 6">
            <a:extLst>
              <a:ext uri="{FF2B5EF4-FFF2-40B4-BE49-F238E27FC236}">
                <a16:creationId xmlns:a16="http://schemas.microsoft.com/office/drawing/2014/main" id="{3CAA1556-D114-C241-A4C7-A7CD82DD8993}"/>
              </a:ext>
            </a:extLst>
          </p:cNvPr>
          <p:cNvSpPr>
            <a:spLocks noGrp="1"/>
          </p:cNvSpPr>
          <p:nvPr>
            <p:ph type="body" sz="quarter" idx="15" hasCustomPrompt="1"/>
          </p:nvPr>
        </p:nvSpPr>
        <p:spPr>
          <a:xfrm>
            <a:off x="609599" y="4263088"/>
            <a:ext cx="8343899" cy="534942"/>
          </a:xfrm>
          <a:prstGeom prst="rect">
            <a:avLst/>
          </a:prstGeom>
        </p:spPr>
        <p:txBody>
          <a:bodyPr lIns="0" tIns="0" rIns="0" bIns="0">
            <a:noAutofit/>
          </a:bodyPr>
          <a:lstStyle>
            <a:lvl1pPr>
              <a:defRPr sz="1200" b="0" i="0" cap="all" spc="100" baseline="0">
                <a:solidFill>
                  <a:schemeClr val="bg1"/>
                </a:solidFill>
                <a:latin typeface="Graphik Semibold" panose="020B0503030202060203" pitchFamily="34" charset="77"/>
              </a:defRPr>
            </a:lvl1pPr>
          </a:lstStyle>
          <a:p>
            <a:pPr lvl="0"/>
            <a:r>
              <a:rPr lang="en-US"/>
              <a:t>Date</a:t>
            </a:r>
            <a:endParaRPr lang="en-CR"/>
          </a:p>
        </p:txBody>
      </p:sp>
      <p:pic>
        <p:nvPicPr>
          <p:cNvPr id="18" name="Picture 17">
            <a:extLst>
              <a:ext uri="{FF2B5EF4-FFF2-40B4-BE49-F238E27FC236}">
                <a16:creationId xmlns:a16="http://schemas.microsoft.com/office/drawing/2014/main" id="{F50470CC-ABA6-684A-ADE2-4A51C5544A7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9600" y="462993"/>
            <a:ext cx="1758043" cy="471155"/>
          </a:xfrm>
          <a:prstGeom prst="rect">
            <a:avLst/>
          </a:prstGeom>
        </p:spPr>
      </p:pic>
    </p:spTree>
    <p:extLst>
      <p:ext uri="{BB962C8B-B14F-4D97-AF65-F5344CB8AC3E}">
        <p14:creationId xmlns:p14="http://schemas.microsoft.com/office/powerpoint/2010/main" val="1417461982"/>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ext Slide B 1 Column">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800CA3D-7923-8D40-B2F9-6A17E7DC96B7}"/>
              </a:ext>
            </a:extLst>
          </p:cNvPr>
          <p:cNvSpPr>
            <a:spLocks noGrp="1"/>
          </p:cNvSpPr>
          <p:nvPr>
            <p:ph type="body" sz="quarter" idx="22" hasCustomPrompt="1"/>
          </p:nvPr>
        </p:nvSpPr>
        <p:spPr>
          <a:xfrm>
            <a:off x="609600" y="1899138"/>
            <a:ext cx="10972800" cy="597877"/>
          </a:xfrm>
          <a:prstGeom prst="rect">
            <a:avLst/>
          </a:prstGeom>
        </p:spPr>
        <p:txBody>
          <a:bodyPr tIns="45720">
            <a:noAutofit/>
          </a:bodyPr>
          <a:lstStyle/>
          <a:p>
            <a:pPr lvl="0"/>
            <a:r>
              <a:rPr lang="en-US"/>
              <a:t>Edit Master text styles</a:t>
            </a:r>
          </a:p>
        </p:txBody>
      </p:sp>
      <p:sp>
        <p:nvSpPr>
          <p:cNvPr id="6" name="Slide Number Placeholder 5">
            <a:extLst>
              <a:ext uri="{FF2B5EF4-FFF2-40B4-BE49-F238E27FC236}">
                <a16:creationId xmlns:a16="http://schemas.microsoft.com/office/drawing/2014/main" id="{99069EEA-9E70-8049-B31C-4D59E4B79272}"/>
              </a:ext>
            </a:extLst>
          </p:cNvPr>
          <p:cNvSpPr>
            <a:spLocks noGrp="1"/>
          </p:cNvSpPr>
          <p:nvPr>
            <p:ph type="sldNum" sz="quarter" idx="25"/>
          </p:nvPr>
        </p:nvSpPr>
        <p:spPr/>
        <p:txBody>
          <a:bodyPr/>
          <a:lstStyle/>
          <a:p>
            <a:fld id="{71B882E3-AA57-DB47-B7F5-4E115F25E2D7}" type="slidenum">
              <a:rPr lang="en-US" smtClean="0"/>
              <a:pPr/>
              <a:t>‹#›</a:t>
            </a:fld>
            <a:endParaRPr lang="en-US"/>
          </a:p>
        </p:txBody>
      </p:sp>
      <p:sp>
        <p:nvSpPr>
          <p:cNvPr id="9" name="Text Placeholder 4">
            <a:extLst>
              <a:ext uri="{FF2B5EF4-FFF2-40B4-BE49-F238E27FC236}">
                <a16:creationId xmlns:a16="http://schemas.microsoft.com/office/drawing/2014/main" id="{093292BF-96A5-A94A-A630-201A60B38802}"/>
              </a:ext>
            </a:extLst>
          </p:cNvPr>
          <p:cNvSpPr>
            <a:spLocks noGrp="1"/>
          </p:cNvSpPr>
          <p:nvPr>
            <p:ph type="body" sz="quarter" idx="14" hasCustomPrompt="1"/>
          </p:nvPr>
        </p:nvSpPr>
        <p:spPr>
          <a:xfrm>
            <a:off x="609600" y="465076"/>
            <a:ext cx="10983684" cy="1152000"/>
          </a:xfrm>
          <a:prstGeom prst="rect">
            <a:avLst/>
          </a:prstGeom>
        </p:spPr>
        <p:txBody>
          <a:bodyPr>
            <a:normAutofit/>
          </a:bodyPr>
          <a:lstStyle>
            <a:lvl1pPr>
              <a:defRPr sz="4800">
                <a:solidFill>
                  <a:schemeClr val="accent1"/>
                </a:solidFill>
              </a:defRPr>
            </a:lvl1pPr>
          </a:lstStyle>
          <a:p>
            <a:pPr lvl="0"/>
            <a:r>
              <a:rPr lang="en-US"/>
              <a:t>Click to edit this Master title</a:t>
            </a:r>
            <a:endParaRPr lang="en-CR"/>
          </a:p>
        </p:txBody>
      </p:sp>
      <p:sp>
        <p:nvSpPr>
          <p:cNvPr id="11" name="Text Placeholder 6">
            <a:extLst>
              <a:ext uri="{FF2B5EF4-FFF2-40B4-BE49-F238E27FC236}">
                <a16:creationId xmlns:a16="http://schemas.microsoft.com/office/drawing/2014/main" id="{0E74CBA7-656F-3A42-BE20-7BC80432CAB7}"/>
              </a:ext>
            </a:extLst>
          </p:cNvPr>
          <p:cNvSpPr>
            <a:spLocks noGrp="1"/>
          </p:cNvSpPr>
          <p:nvPr>
            <p:ph type="body" sz="quarter" idx="15" hasCustomPrompt="1"/>
          </p:nvPr>
        </p:nvSpPr>
        <p:spPr>
          <a:xfrm>
            <a:off x="609598" y="169200"/>
            <a:ext cx="10983683" cy="132024"/>
          </a:xfrm>
          <a:prstGeom prst="rect">
            <a:avLst/>
          </a:prstGeom>
        </p:spPr>
        <p:txBody>
          <a:bodyPr>
            <a:noAutofit/>
          </a:bodyPr>
          <a:lstStyle>
            <a:lvl1pPr>
              <a:defRPr sz="1100" b="0" i="0" cap="all" spc="100" baseline="0">
                <a:solidFill>
                  <a:schemeClr val="tx1"/>
                </a:solidFill>
                <a:latin typeface="Graphik Semibold" panose="020B0503030202060203" pitchFamily="34" charset="77"/>
              </a:defRPr>
            </a:lvl1pPr>
          </a:lstStyle>
          <a:p>
            <a:pPr lvl="0"/>
            <a:r>
              <a:rPr lang="en-US"/>
              <a:t>Section title if needed</a:t>
            </a:r>
            <a:endParaRPr lang="en-CR"/>
          </a:p>
        </p:txBody>
      </p:sp>
      <p:sp>
        <p:nvSpPr>
          <p:cNvPr id="12" name="Text Placeholder 2">
            <a:extLst>
              <a:ext uri="{FF2B5EF4-FFF2-40B4-BE49-F238E27FC236}">
                <a16:creationId xmlns:a16="http://schemas.microsoft.com/office/drawing/2014/main" id="{B3C89586-C379-8441-8EAC-11933FF27226}"/>
              </a:ext>
            </a:extLst>
          </p:cNvPr>
          <p:cNvSpPr>
            <a:spLocks noGrp="1"/>
          </p:cNvSpPr>
          <p:nvPr>
            <p:ph type="body" sz="quarter" idx="29" hasCustomPrompt="1"/>
          </p:nvPr>
        </p:nvSpPr>
        <p:spPr>
          <a:xfrm>
            <a:off x="609598" y="2604737"/>
            <a:ext cx="10972802" cy="3450461"/>
          </a:xfrm>
          <a:prstGeom prst="rect">
            <a:avLst/>
          </a:prstGeom>
        </p:spPr>
        <p:txBody>
          <a:bodyPr>
            <a:noAutofit/>
          </a:bodyPr>
          <a:lstStyle>
            <a:lvl1pPr>
              <a:defRPr sz="1600" b="0" i="0">
                <a:latin typeface="Graphik" panose="020B0503030202060203" pitchFamily="34" charset="77"/>
              </a:defRPr>
            </a:lvl1pPr>
            <a:lvl2pPr>
              <a:defRPr sz="1600" b="0" i="0">
                <a:latin typeface="Graphik" panose="020B0503030202060203" pitchFamily="34" charset="77"/>
              </a:defRPr>
            </a:lvl2pPr>
            <a:lvl3pPr>
              <a:defRPr sz="1600" b="0" i="0">
                <a:latin typeface="Graphik" panose="020B0503030202060203" pitchFamily="34" charset="77"/>
              </a:defRPr>
            </a:lvl3pPr>
            <a:lvl4pPr>
              <a:defRPr sz="1600" b="0" i="0">
                <a:latin typeface="Graphik" panose="020B0503030202060203" pitchFamily="34" charset="77"/>
              </a:defRPr>
            </a:lvl4pPr>
            <a:lvl5pPr>
              <a:defRPr sz="1600" b="0" i="0">
                <a:latin typeface="Graphik" panose="020B0503030202060203" pitchFamily="34" charset="77"/>
              </a:defRPr>
            </a:lvl5pPr>
          </a:lstStyle>
          <a:p>
            <a:pPr lvl="0"/>
            <a:r>
              <a:rPr lang="en-US"/>
              <a:t>Click to edit paragraph</a:t>
            </a:r>
          </a:p>
          <a:p>
            <a:pPr lvl="1"/>
            <a:r>
              <a:rPr lang="en-US"/>
              <a:t>Second level</a:t>
            </a:r>
          </a:p>
          <a:p>
            <a:pPr lvl="2"/>
            <a:r>
              <a:rPr lang="en-US"/>
              <a:t>Third level</a:t>
            </a:r>
          </a:p>
          <a:p>
            <a:pPr lvl="3"/>
            <a:r>
              <a:rPr lang="en-US"/>
              <a:t>Fourth level</a:t>
            </a:r>
          </a:p>
          <a:p>
            <a:pPr lvl="4"/>
            <a:r>
              <a:rPr lang="en-US"/>
              <a:t>Fifth level</a:t>
            </a:r>
            <a:endParaRPr lang="en-CR"/>
          </a:p>
        </p:txBody>
      </p:sp>
      <p:sp>
        <p:nvSpPr>
          <p:cNvPr id="13" name="TextBox 12">
            <a:extLst>
              <a:ext uri="{FF2B5EF4-FFF2-40B4-BE49-F238E27FC236}">
                <a16:creationId xmlns:a16="http://schemas.microsoft.com/office/drawing/2014/main" id="{761B7B56-32DD-8E46-9314-940991877C6F}"/>
              </a:ext>
            </a:extLst>
          </p:cNvPr>
          <p:cNvSpPr txBox="1"/>
          <p:nvPr userDrawn="1"/>
        </p:nvSpPr>
        <p:spPr>
          <a:xfrm>
            <a:off x="7963593" y="6430328"/>
            <a:ext cx="3054927" cy="153888"/>
          </a:xfrm>
          <a:prstGeom prst="rect">
            <a:avLst/>
          </a:prstGeom>
          <a:noFill/>
        </p:spPr>
        <p:txBody>
          <a:bodyPr wrap="square" lIns="0" tIns="0" rIns="0" bIns="45720" rtlCol="0">
            <a:spAutoFit/>
          </a:bodyPr>
          <a:lstStyle/>
          <a:p>
            <a:pPr algn="r"/>
            <a:r>
              <a:rPr lang="en-US" sz="700" kern="1200">
                <a:solidFill>
                  <a:srgbClr val="27262D"/>
                </a:solidFill>
                <a:latin typeface="+mn-lt"/>
                <a:ea typeface="+mn-ea"/>
                <a:cs typeface="+mn-cs"/>
              </a:rPr>
              <a:t>Copyright © 2020 Accenture. All rights reserved.</a:t>
            </a:r>
          </a:p>
        </p:txBody>
      </p:sp>
    </p:spTree>
    <p:extLst>
      <p:ext uri="{BB962C8B-B14F-4D97-AF65-F5344CB8AC3E}">
        <p14:creationId xmlns:p14="http://schemas.microsoft.com/office/powerpoint/2010/main" val="83876442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Slide A 2 Columns">
    <p:spTree>
      <p:nvGrpSpPr>
        <p:cNvPr id="1" name=""/>
        <p:cNvGrpSpPr/>
        <p:nvPr/>
      </p:nvGrpSpPr>
      <p:grpSpPr>
        <a:xfrm>
          <a:off x="0" y="0"/>
          <a:ext cx="0" cy="0"/>
          <a:chOff x="0" y="0"/>
          <a:chExt cx="0" cy="0"/>
        </a:xfrm>
      </p:grpSpPr>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9" name="Text Placeholder 6">
            <a:extLst>
              <a:ext uri="{FF2B5EF4-FFF2-40B4-BE49-F238E27FC236}">
                <a16:creationId xmlns:a16="http://schemas.microsoft.com/office/drawing/2014/main" id="{E3880A9A-5889-024A-8217-0CBDF8A7461F}"/>
              </a:ext>
            </a:extLst>
          </p:cNvPr>
          <p:cNvSpPr>
            <a:spLocks noGrp="1"/>
          </p:cNvSpPr>
          <p:nvPr>
            <p:ph type="body" sz="quarter" idx="22" hasCustomPrompt="1"/>
          </p:nvPr>
        </p:nvSpPr>
        <p:spPr>
          <a:xfrm>
            <a:off x="609600" y="1915200"/>
            <a:ext cx="5029200" cy="4140000"/>
          </a:xfrm>
          <a:prstGeom prst="rect">
            <a:avLst/>
          </a:prstGeom>
        </p:spPr>
        <p:txBody>
          <a:bodyPr lIns="0" tIns="45720" rIns="0" bIns="0">
            <a:noAutofit/>
          </a:bodyPr>
          <a:lstStyle>
            <a:lvl1pPr>
              <a:lnSpc>
                <a:spcPct val="80000"/>
              </a:lnSpc>
              <a:defRPr sz="3200"/>
            </a:lvl1pPr>
          </a:lstStyle>
          <a:p>
            <a:pPr lvl="0"/>
            <a:r>
              <a:rPr lang="en-US"/>
              <a:t>Edit Master text styles</a:t>
            </a:r>
          </a:p>
        </p:txBody>
      </p:sp>
      <p:sp>
        <p:nvSpPr>
          <p:cNvPr id="14" name="Text Placeholder 4">
            <a:extLst>
              <a:ext uri="{FF2B5EF4-FFF2-40B4-BE49-F238E27FC236}">
                <a16:creationId xmlns:a16="http://schemas.microsoft.com/office/drawing/2014/main" id="{77808275-C23B-8B40-B013-B68CA3BFDCF1}"/>
              </a:ext>
            </a:extLst>
          </p:cNvPr>
          <p:cNvSpPr>
            <a:spLocks noGrp="1"/>
          </p:cNvSpPr>
          <p:nvPr>
            <p:ph type="body" sz="quarter" idx="14" hasCustomPrompt="1"/>
          </p:nvPr>
        </p:nvSpPr>
        <p:spPr>
          <a:xfrm>
            <a:off x="609600" y="465076"/>
            <a:ext cx="10983684" cy="1152000"/>
          </a:xfrm>
          <a:prstGeom prst="rect">
            <a:avLst/>
          </a:prstGeom>
        </p:spPr>
        <p:txBody>
          <a:bodyPr lIns="0" tIns="0" rIns="0" bIns="0">
            <a:noAutofit/>
          </a:bodyPr>
          <a:lstStyle>
            <a:lvl1pPr>
              <a:lnSpc>
                <a:spcPct val="80000"/>
              </a:lnSpc>
              <a:defRPr sz="4800"/>
            </a:lvl1pPr>
          </a:lstStyle>
          <a:p>
            <a:pPr lvl="0"/>
            <a:r>
              <a:rPr lang="en-US"/>
              <a:t>Click to edit this Master title</a:t>
            </a:r>
            <a:endParaRPr lang="en-CR"/>
          </a:p>
        </p:txBody>
      </p:sp>
      <p:sp>
        <p:nvSpPr>
          <p:cNvPr id="16" name="Text Placeholder 2">
            <a:extLst>
              <a:ext uri="{FF2B5EF4-FFF2-40B4-BE49-F238E27FC236}">
                <a16:creationId xmlns:a16="http://schemas.microsoft.com/office/drawing/2014/main" id="{8C7274CF-5768-CC42-8744-1087DB8530F0}"/>
              </a:ext>
            </a:extLst>
          </p:cNvPr>
          <p:cNvSpPr>
            <a:spLocks noGrp="1"/>
          </p:cNvSpPr>
          <p:nvPr>
            <p:ph type="body" sz="quarter" idx="29" hasCustomPrompt="1"/>
          </p:nvPr>
        </p:nvSpPr>
        <p:spPr>
          <a:xfrm>
            <a:off x="6553200" y="1915200"/>
            <a:ext cx="5029200" cy="4139998"/>
          </a:xfrm>
          <a:prstGeom prst="rect">
            <a:avLst/>
          </a:prstGeom>
        </p:spPr>
        <p:txBody>
          <a:bodyPr lIns="0" rIns="0" bIns="0">
            <a:noAutofit/>
          </a:bodyPr>
          <a:lstStyle>
            <a:lvl1pPr>
              <a:lnSpc>
                <a:spcPct val="100000"/>
              </a:lnSpc>
              <a:buClr>
                <a:schemeClr val="accent1"/>
              </a:buClr>
              <a:buSzPct val="150000"/>
              <a:defRPr sz="1600" b="0" i="0">
                <a:latin typeface="Graphik" panose="020B0503030202060203" pitchFamily="34" charset="77"/>
              </a:defRPr>
            </a:lvl1pPr>
            <a:lvl2pPr>
              <a:lnSpc>
                <a:spcPct val="100000"/>
              </a:lnSpc>
              <a:buClr>
                <a:schemeClr val="accent1"/>
              </a:buClr>
              <a:buSzPct val="150000"/>
              <a:defRPr sz="1600" b="0" i="0">
                <a:latin typeface="Graphik" panose="020B0503030202060203" pitchFamily="34" charset="77"/>
              </a:defRPr>
            </a:lvl2pPr>
            <a:lvl3pPr>
              <a:lnSpc>
                <a:spcPct val="100000"/>
              </a:lnSpc>
              <a:buClr>
                <a:schemeClr val="accent1"/>
              </a:buClr>
              <a:buSzPct val="150000"/>
              <a:defRPr sz="1600" b="0" i="0">
                <a:latin typeface="Graphik" panose="020B0503030202060203" pitchFamily="34" charset="77"/>
              </a:defRPr>
            </a:lvl3pPr>
            <a:lvl4pPr>
              <a:lnSpc>
                <a:spcPct val="100000"/>
              </a:lnSpc>
              <a:buClr>
                <a:schemeClr val="accent1"/>
              </a:buClr>
              <a:buSzPct val="150000"/>
              <a:defRPr sz="1600" b="0" i="0">
                <a:latin typeface="Graphik" panose="020B0503030202060203" pitchFamily="34" charset="77"/>
              </a:defRPr>
            </a:lvl4pPr>
            <a:lvl5pPr>
              <a:lnSpc>
                <a:spcPct val="100000"/>
              </a:lnSpc>
              <a:buClr>
                <a:schemeClr val="accent1"/>
              </a:buClr>
              <a:buSzPct val="150000"/>
              <a:defRPr sz="1600" b="0" i="0">
                <a:latin typeface="Graphik" panose="020B0503030202060203" pitchFamily="34" charset="77"/>
              </a:defRPr>
            </a:lvl5pPr>
          </a:lstStyle>
          <a:p>
            <a:pPr lvl="0"/>
            <a:r>
              <a:rPr lang="en-US"/>
              <a:t>Click to edit paragraph</a:t>
            </a:r>
          </a:p>
          <a:p>
            <a:pPr lvl="1"/>
            <a:r>
              <a:rPr lang="en-US"/>
              <a:t>Second level</a:t>
            </a:r>
          </a:p>
          <a:p>
            <a:pPr lvl="2"/>
            <a:r>
              <a:rPr lang="en-US"/>
              <a:t>Third level</a:t>
            </a:r>
          </a:p>
          <a:p>
            <a:pPr lvl="3"/>
            <a:r>
              <a:rPr lang="en-US"/>
              <a:t>Fourth level</a:t>
            </a:r>
          </a:p>
          <a:p>
            <a:pPr lvl="4"/>
            <a:r>
              <a:rPr lang="en-US"/>
              <a:t>Fifth level</a:t>
            </a:r>
            <a:endParaRPr lang="en-CR"/>
          </a:p>
        </p:txBody>
      </p:sp>
      <p:sp>
        <p:nvSpPr>
          <p:cNvPr id="12" name="TextBox 11">
            <a:extLst>
              <a:ext uri="{FF2B5EF4-FFF2-40B4-BE49-F238E27FC236}">
                <a16:creationId xmlns:a16="http://schemas.microsoft.com/office/drawing/2014/main" id="{0C96250A-70B7-194C-92A8-C66AA8628B57}"/>
              </a:ext>
            </a:extLst>
          </p:cNvPr>
          <p:cNvSpPr txBox="1"/>
          <p:nvPr userDrawn="1"/>
        </p:nvSpPr>
        <p:spPr>
          <a:xfrm>
            <a:off x="7963593" y="6430328"/>
            <a:ext cx="3054927" cy="153888"/>
          </a:xfrm>
          <a:prstGeom prst="rect">
            <a:avLst/>
          </a:prstGeom>
          <a:noFill/>
        </p:spPr>
        <p:txBody>
          <a:bodyPr wrap="square" lIns="0" tIns="0" rIns="0" bIns="45720" rtlCol="0">
            <a:spAutoFit/>
          </a:bodyPr>
          <a:lstStyle/>
          <a:p>
            <a:pPr algn="r"/>
            <a:r>
              <a:rPr lang="en-US" sz="700" kern="1200">
                <a:solidFill>
                  <a:srgbClr val="27262D"/>
                </a:solidFill>
                <a:latin typeface="+mn-lt"/>
                <a:ea typeface="+mn-ea"/>
                <a:cs typeface="+mn-cs"/>
              </a:rPr>
              <a:t>Copyright © 2020 Accenture. All rights reserved.</a:t>
            </a:r>
          </a:p>
        </p:txBody>
      </p:sp>
      <p:sp>
        <p:nvSpPr>
          <p:cNvPr id="13" name="Text Placeholder 7">
            <a:extLst>
              <a:ext uri="{FF2B5EF4-FFF2-40B4-BE49-F238E27FC236}">
                <a16:creationId xmlns:a16="http://schemas.microsoft.com/office/drawing/2014/main" id="{60314F12-6634-E74A-BB7D-BDFC3B7E378C}"/>
              </a:ext>
            </a:extLst>
          </p:cNvPr>
          <p:cNvSpPr>
            <a:spLocks noGrp="1"/>
          </p:cNvSpPr>
          <p:nvPr>
            <p:ph type="body" sz="quarter" idx="31" hasCustomPrompt="1"/>
          </p:nvPr>
        </p:nvSpPr>
        <p:spPr>
          <a:xfrm>
            <a:off x="619617" y="237086"/>
            <a:ext cx="10983684" cy="216000"/>
          </a:xfrm>
          <a:prstGeom prst="rect">
            <a:avLst/>
          </a:prstGeom>
        </p:spPr>
        <p:txBody>
          <a:bodyPr lIns="0" tIns="0" rIns="0" bIns="0">
            <a:noAutofit/>
          </a:bodyPr>
          <a:lstStyle>
            <a:lvl1pPr>
              <a:defRPr sz="1000" b="1" i="0" cap="none" spc="100" baseline="0">
                <a:latin typeface="Graphik Semibold" panose="020B0503030202060203" pitchFamily="34" charset="77"/>
              </a:defRPr>
            </a:lvl1pPr>
            <a:lvl2pPr>
              <a:defRPr sz="1000" b="1" i="0" cap="none" spc="100">
                <a:latin typeface="Graphik Semibold" panose="020B0503030202060203" pitchFamily="34" charset="77"/>
              </a:defRPr>
            </a:lvl2pPr>
            <a:lvl3pPr>
              <a:defRPr sz="1000" b="1" i="0" cap="none" spc="100">
                <a:latin typeface="Graphik Semibold" panose="020B0503030202060203" pitchFamily="34" charset="77"/>
              </a:defRPr>
            </a:lvl3pPr>
            <a:lvl4pPr>
              <a:defRPr sz="1000" b="1" i="0" cap="none" spc="100">
                <a:latin typeface="Graphik Semibold" panose="020B0503030202060203" pitchFamily="34" charset="77"/>
              </a:defRPr>
            </a:lvl4pPr>
            <a:lvl5pPr>
              <a:defRPr sz="1000" b="1" i="0" cap="none" spc="100">
                <a:latin typeface="Graphik Semibold" panose="020B0503030202060203" pitchFamily="34" charset="77"/>
              </a:defRPr>
            </a:lvl5pPr>
          </a:lstStyle>
          <a:p>
            <a:pPr lvl="0"/>
            <a:r>
              <a:rPr lang="en-US"/>
              <a:t>USE CAPS FOR THIS SECTION TITLE IF NEEDED</a:t>
            </a:r>
            <a:endParaRPr lang="en-CR"/>
          </a:p>
        </p:txBody>
      </p:sp>
    </p:spTree>
    <p:extLst>
      <p:ext uri="{BB962C8B-B14F-4D97-AF65-F5344CB8AC3E}">
        <p14:creationId xmlns:p14="http://schemas.microsoft.com/office/powerpoint/2010/main" val="278477472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Slide B 2 Columns">
    <p:spTree>
      <p:nvGrpSpPr>
        <p:cNvPr id="1" name=""/>
        <p:cNvGrpSpPr/>
        <p:nvPr/>
      </p:nvGrpSpPr>
      <p:grpSpPr>
        <a:xfrm>
          <a:off x="0" y="0"/>
          <a:ext cx="0" cy="0"/>
          <a:chOff x="0" y="0"/>
          <a:chExt cx="0" cy="0"/>
        </a:xfrm>
      </p:grpSpPr>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9" name="Text Placeholder 6">
            <a:extLst>
              <a:ext uri="{FF2B5EF4-FFF2-40B4-BE49-F238E27FC236}">
                <a16:creationId xmlns:a16="http://schemas.microsoft.com/office/drawing/2014/main" id="{E3880A9A-5889-024A-8217-0CBDF8A7461F}"/>
              </a:ext>
            </a:extLst>
          </p:cNvPr>
          <p:cNvSpPr>
            <a:spLocks noGrp="1"/>
          </p:cNvSpPr>
          <p:nvPr>
            <p:ph type="body" sz="quarter" idx="22" hasCustomPrompt="1"/>
          </p:nvPr>
        </p:nvSpPr>
        <p:spPr>
          <a:xfrm>
            <a:off x="609600" y="1915296"/>
            <a:ext cx="5029200" cy="4140000"/>
          </a:xfrm>
          <a:prstGeom prst="rect">
            <a:avLst/>
          </a:prstGeom>
        </p:spPr>
        <p:txBody>
          <a:bodyPr lIns="0" tIns="0" rIns="0" bIns="0">
            <a:noAutofit/>
          </a:bodyPr>
          <a:lstStyle>
            <a:lvl1pPr>
              <a:lnSpc>
                <a:spcPct val="80000"/>
              </a:lnSpc>
              <a:defRPr sz="3200">
                <a:solidFill>
                  <a:schemeClr val="accent1"/>
                </a:solidFill>
              </a:defRPr>
            </a:lvl1pPr>
          </a:lstStyle>
          <a:p>
            <a:pPr lvl="0"/>
            <a:r>
              <a:rPr lang="en-US"/>
              <a:t>Click here to add a small caption</a:t>
            </a:r>
          </a:p>
        </p:txBody>
      </p:sp>
      <p:sp>
        <p:nvSpPr>
          <p:cNvPr id="14" name="Text Placeholder 4">
            <a:extLst>
              <a:ext uri="{FF2B5EF4-FFF2-40B4-BE49-F238E27FC236}">
                <a16:creationId xmlns:a16="http://schemas.microsoft.com/office/drawing/2014/main" id="{B5971C79-D0B5-FE49-B4CC-44A09C6C1F60}"/>
              </a:ext>
            </a:extLst>
          </p:cNvPr>
          <p:cNvSpPr>
            <a:spLocks noGrp="1"/>
          </p:cNvSpPr>
          <p:nvPr>
            <p:ph type="body" sz="quarter" idx="14" hasCustomPrompt="1"/>
          </p:nvPr>
        </p:nvSpPr>
        <p:spPr>
          <a:xfrm>
            <a:off x="609600" y="465076"/>
            <a:ext cx="10983684" cy="1152000"/>
          </a:xfrm>
          <a:prstGeom prst="rect">
            <a:avLst/>
          </a:prstGeom>
        </p:spPr>
        <p:txBody>
          <a:bodyPr lIns="0" tIns="0" rIns="0" bIns="0">
            <a:noAutofit/>
          </a:bodyPr>
          <a:lstStyle>
            <a:lvl1pPr>
              <a:lnSpc>
                <a:spcPct val="80000"/>
              </a:lnSpc>
              <a:defRPr sz="4800"/>
            </a:lvl1pPr>
          </a:lstStyle>
          <a:p>
            <a:pPr lvl="0"/>
            <a:r>
              <a:rPr lang="en-US"/>
              <a:t>Click to edit this Master title</a:t>
            </a:r>
            <a:endParaRPr lang="en-CR"/>
          </a:p>
        </p:txBody>
      </p:sp>
      <p:sp>
        <p:nvSpPr>
          <p:cNvPr id="17" name="Text Placeholder 2">
            <a:extLst>
              <a:ext uri="{FF2B5EF4-FFF2-40B4-BE49-F238E27FC236}">
                <a16:creationId xmlns:a16="http://schemas.microsoft.com/office/drawing/2014/main" id="{86052073-E7EF-CF40-8A3C-F5EFEBF847C7}"/>
              </a:ext>
            </a:extLst>
          </p:cNvPr>
          <p:cNvSpPr>
            <a:spLocks noGrp="1"/>
          </p:cNvSpPr>
          <p:nvPr>
            <p:ph type="body" sz="quarter" idx="29" hasCustomPrompt="1"/>
          </p:nvPr>
        </p:nvSpPr>
        <p:spPr>
          <a:xfrm>
            <a:off x="6553200" y="1915200"/>
            <a:ext cx="5029200" cy="4139998"/>
          </a:xfrm>
          <a:prstGeom prst="rect">
            <a:avLst/>
          </a:prstGeom>
        </p:spPr>
        <p:txBody>
          <a:bodyPr lIns="0" tIns="0" rIns="0" bIns="0">
            <a:noAutofit/>
          </a:bodyPr>
          <a:lstStyle>
            <a:lvl1pPr>
              <a:lnSpc>
                <a:spcPct val="100000"/>
              </a:lnSpc>
              <a:defRPr sz="1600" b="0" i="0">
                <a:latin typeface="Graphik" panose="020B0503030202060203" pitchFamily="34" charset="77"/>
              </a:defRPr>
            </a:lvl1pPr>
            <a:lvl2pPr>
              <a:lnSpc>
                <a:spcPct val="100000"/>
              </a:lnSpc>
              <a:defRPr sz="1600" b="0" i="0">
                <a:latin typeface="Graphik" panose="020B0503030202060203" pitchFamily="34" charset="77"/>
              </a:defRPr>
            </a:lvl2pPr>
            <a:lvl3pPr>
              <a:lnSpc>
                <a:spcPct val="100000"/>
              </a:lnSpc>
              <a:defRPr sz="1600" b="0" i="0">
                <a:latin typeface="Graphik" panose="020B0503030202060203" pitchFamily="34" charset="77"/>
              </a:defRPr>
            </a:lvl3pPr>
            <a:lvl4pPr>
              <a:lnSpc>
                <a:spcPct val="100000"/>
              </a:lnSpc>
              <a:defRPr sz="1600" b="0" i="0">
                <a:latin typeface="Graphik" panose="020B0503030202060203" pitchFamily="34" charset="77"/>
              </a:defRPr>
            </a:lvl4pPr>
            <a:lvl5pPr>
              <a:lnSpc>
                <a:spcPct val="100000"/>
              </a:lnSpc>
              <a:defRPr sz="1600" b="0" i="0">
                <a:latin typeface="Graphik" panose="020B0503030202060203" pitchFamily="34" charset="77"/>
              </a:defRPr>
            </a:lvl5pPr>
          </a:lstStyle>
          <a:p>
            <a:pPr lvl="0"/>
            <a:r>
              <a:rPr lang="en-US"/>
              <a:t>Click to edit paragraph</a:t>
            </a:r>
          </a:p>
          <a:p>
            <a:pPr lvl="1"/>
            <a:r>
              <a:rPr lang="en-US"/>
              <a:t>Second level</a:t>
            </a:r>
          </a:p>
          <a:p>
            <a:pPr lvl="2"/>
            <a:r>
              <a:rPr lang="en-US"/>
              <a:t>Third level</a:t>
            </a:r>
          </a:p>
          <a:p>
            <a:pPr lvl="3"/>
            <a:r>
              <a:rPr lang="en-US"/>
              <a:t>Fourth level</a:t>
            </a:r>
          </a:p>
          <a:p>
            <a:pPr lvl="4"/>
            <a:r>
              <a:rPr lang="en-US"/>
              <a:t>Fifth level</a:t>
            </a:r>
            <a:endParaRPr lang="en-CR"/>
          </a:p>
        </p:txBody>
      </p:sp>
      <p:sp>
        <p:nvSpPr>
          <p:cNvPr id="12" name="TextBox 11">
            <a:extLst>
              <a:ext uri="{FF2B5EF4-FFF2-40B4-BE49-F238E27FC236}">
                <a16:creationId xmlns:a16="http://schemas.microsoft.com/office/drawing/2014/main" id="{E64C2F57-FF3E-7E4F-B04E-BEBEE7C2A36F}"/>
              </a:ext>
            </a:extLst>
          </p:cNvPr>
          <p:cNvSpPr txBox="1"/>
          <p:nvPr userDrawn="1"/>
        </p:nvSpPr>
        <p:spPr>
          <a:xfrm>
            <a:off x="7963593" y="6430328"/>
            <a:ext cx="3054927" cy="153888"/>
          </a:xfrm>
          <a:prstGeom prst="rect">
            <a:avLst/>
          </a:prstGeom>
          <a:noFill/>
        </p:spPr>
        <p:txBody>
          <a:bodyPr wrap="square" lIns="0" tIns="0" rIns="0" bIns="45720" rtlCol="0">
            <a:spAutoFit/>
          </a:bodyPr>
          <a:lstStyle/>
          <a:p>
            <a:pPr algn="r"/>
            <a:r>
              <a:rPr lang="en-US" sz="700" kern="1200">
                <a:solidFill>
                  <a:srgbClr val="27262D"/>
                </a:solidFill>
                <a:latin typeface="+mn-lt"/>
                <a:ea typeface="+mn-ea"/>
                <a:cs typeface="+mn-cs"/>
              </a:rPr>
              <a:t>Copyright © 2020 Accenture. All rights reserved.</a:t>
            </a:r>
          </a:p>
        </p:txBody>
      </p:sp>
      <p:sp>
        <p:nvSpPr>
          <p:cNvPr id="13" name="Text Placeholder 7">
            <a:extLst>
              <a:ext uri="{FF2B5EF4-FFF2-40B4-BE49-F238E27FC236}">
                <a16:creationId xmlns:a16="http://schemas.microsoft.com/office/drawing/2014/main" id="{317A99B0-6FFD-7D4A-9C90-3C1B46AC2B16}"/>
              </a:ext>
            </a:extLst>
          </p:cNvPr>
          <p:cNvSpPr>
            <a:spLocks noGrp="1"/>
          </p:cNvSpPr>
          <p:nvPr>
            <p:ph type="body" sz="quarter" idx="31" hasCustomPrompt="1"/>
          </p:nvPr>
        </p:nvSpPr>
        <p:spPr>
          <a:xfrm>
            <a:off x="619617" y="237086"/>
            <a:ext cx="10983684" cy="216000"/>
          </a:xfrm>
          <a:prstGeom prst="rect">
            <a:avLst/>
          </a:prstGeom>
        </p:spPr>
        <p:txBody>
          <a:bodyPr lIns="0" tIns="0" rIns="0" bIns="0">
            <a:noAutofit/>
          </a:bodyPr>
          <a:lstStyle>
            <a:lvl1pPr>
              <a:defRPr sz="1000" b="1" i="0" cap="none" spc="100" baseline="0">
                <a:latin typeface="Graphik Semibold" panose="020B0503030202060203" pitchFamily="34" charset="77"/>
              </a:defRPr>
            </a:lvl1pPr>
            <a:lvl2pPr>
              <a:defRPr sz="1000" b="1" i="0" cap="none" spc="100">
                <a:latin typeface="Graphik Semibold" panose="020B0503030202060203" pitchFamily="34" charset="77"/>
              </a:defRPr>
            </a:lvl2pPr>
            <a:lvl3pPr>
              <a:defRPr sz="1000" b="1" i="0" cap="none" spc="100">
                <a:latin typeface="Graphik Semibold" panose="020B0503030202060203" pitchFamily="34" charset="77"/>
              </a:defRPr>
            </a:lvl3pPr>
            <a:lvl4pPr>
              <a:defRPr sz="1000" b="1" i="0" cap="none" spc="100">
                <a:latin typeface="Graphik Semibold" panose="020B0503030202060203" pitchFamily="34" charset="77"/>
              </a:defRPr>
            </a:lvl4pPr>
            <a:lvl5pPr>
              <a:defRPr sz="1000" b="1" i="0" cap="none" spc="100">
                <a:latin typeface="Graphik Semibold" panose="020B0503030202060203" pitchFamily="34" charset="77"/>
              </a:defRPr>
            </a:lvl5pPr>
          </a:lstStyle>
          <a:p>
            <a:pPr lvl="0"/>
            <a:r>
              <a:rPr lang="en-US"/>
              <a:t>USE CAPS FOR THIS SECTION TITLE IF NEEDED</a:t>
            </a:r>
            <a:endParaRPr lang="en-CR"/>
          </a:p>
        </p:txBody>
      </p:sp>
    </p:spTree>
    <p:extLst>
      <p:ext uri="{BB962C8B-B14F-4D97-AF65-F5344CB8AC3E}">
        <p14:creationId xmlns:p14="http://schemas.microsoft.com/office/powerpoint/2010/main" val="86248471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2 column no headline">
    <p:spTree>
      <p:nvGrpSpPr>
        <p:cNvPr id="1" name=""/>
        <p:cNvGrpSpPr/>
        <p:nvPr/>
      </p:nvGrpSpPr>
      <p:grpSpPr>
        <a:xfrm>
          <a:off x="0" y="0"/>
          <a:ext cx="0" cy="0"/>
          <a:chOff x="0" y="0"/>
          <a:chExt cx="0" cy="0"/>
        </a:xfrm>
      </p:grpSpPr>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9" name="Text Placeholder 6">
            <a:extLst>
              <a:ext uri="{FF2B5EF4-FFF2-40B4-BE49-F238E27FC236}">
                <a16:creationId xmlns:a16="http://schemas.microsoft.com/office/drawing/2014/main" id="{E3880A9A-5889-024A-8217-0CBDF8A7461F}"/>
              </a:ext>
            </a:extLst>
          </p:cNvPr>
          <p:cNvSpPr>
            <a:spLocks noGrp="1"/>
          </p:cNvSpPr>
          <p:nvPr>
            <p:ph type="body" sz="quarter" idx="22" hasCustomPrompt="1"/>
          </p:nvPr>
        </p:nvSpPr>
        <p:spPr>
          <a:xfrm>
            <a:off x="609600" y="800100"/>
            <a:ext cx="5029200" cy="862500"/>
          </a:xfrm>
          <a:prstGeom prst="rect">
            <a:avLst/>
          </a:prstGeom>
        </p:spPr>
        <p:txBody>
          <a:bodyPr lIns="0" tIns="45720" rIns="0" bIns="0">
            <a:noAutofit/>
          </a:bodyPr>
          <a:lstStyle>
            <a:lvl1pPr>
              <a:lnSpc>
                <a:spcPct val="80000"/>
              </a:lnSpc>
              <a:defRPr sz="3200"/>
            </a:lvl1pPr>
          </a:lstStyle>
          <a:p>
            <a:pPr lvl="0"/>
            <a:r>
              <a:rPr lang="en-US"/>
              <a:t>Edit Master text styles</a:t>
            </a:r>
          </a:p>
        </p:txBody>
      </p:sp>
      <p:sp>
        <p:nvSpPr>
          <p:cNvPr id="14" name="Text Placeholder 6">
            <a:extLst>
              <a:ext uri="{FF2B5EF4-FFF2-40B4-BE49-F238E27FC236}">
                <a16:creationId xmlns:a16="http://schemas.microsoft.com/office/drawing/2014/main" id="{B03F266C-DD66-8F4D-B1E8-3C0516450FC9}"/>
              </a:ext>
            </a:extLst>
          </p:cNvPr>
          <p:cNvSpPr>
            <a:spLocks noGrp="1"/>
          </p:cNvSpPr>
          <p:nvPr>
            <p:ph type="body" sz="quarter" idx="27" hasCustomPrompt="1"/>
          </p:nvPr>
        </p:nvSpPr>
        <p:spPr>
          <a:xfrm>
            <a:off x="6553200" y="800100"/>
            <a:ext cx="5029200" cy="862500"/>
          </a:xfrm>
          <a:prstGeom prst="rect">
            <a:avLst/>
          </a:prstGeom>
        </p:spPr>
        <p:txBody>
          <a:bodyPr lIns="0" tIns="45720" rIns="0" bIns="0">
            <a:noAutofit/>
          </a:bodyPr>
          <a:lstStyle>
            <a:lvl1pPr>
              <a:lnSpc>
                <a:spcPct val="80000"/>
              </a:lnSpc>
              <a:defRPr sz="3200"/>
            </a:lvl1pPr>
          </a:lstStyle>
          <a:p>
            <a:pPr lvl="0"/>
            <a:r>
              <a:rPr lang="en-US"/>
              <a:t>Edit Master text styles</a:t>
            </a:r>
          </a:p>
        </p:txBody>
      </p:sp>
      <p:sp>
        <p:nvSpPr>
          <p:cNvPr id="3" name="Text Placeholder 2">
            <a:extLst>
              <a:ext uri="{FF2B5EF4-FFF2-40B4-BE49-F238E27FC236}">
                <a16:creationId xmlns:a16="http://schemas.microsoft.com/office/drawing/2014/main" id="{1E868F6A-0961-CF4A-B7AC-14EFC77334E4}"/>
              </a:ext>
            </a:extLst>
          </p:cNvPr>
          <p:cNvSpPr>
            <a:spLocks noGrp="1"/>
          </p:cNvSpPr>
          <p:nvPr>
            <p:ph type="body" sz="quarter" idx="28" hasCustomPrompt="1"/>
          </p:nvPr>
        </p:nvSpPr>
        <p:spPr>
          <a:xfrm>
            <a:off x="609600" y="1915200"/>
            <a:ext cx="5029200" cy="4139998"/>
          </a:xfrm>
          <a:prstGeom prst="rect">
            <a:avLst/>
          </a:prstGeom>
        </p:spPr>
        <p:txBody>
          <a:bodyPr lIns="0" rIns="0" bIns="0">
            <a:noAutofit/>
          </a:bodyPr>
          <a:lstStyle>
            <a:lvl1pPr>
              <a:lnSpc>
                <a:spcPct val="100000"/>
              </a:lnSpc>
              <a:defRPr sz="1600" b="0" i="0">
                <a:latin typeface="Graphik" panose="020B0503030202060203" pitchFamily="34" charset="77"/>
              </a:defRPr>
            </a:lvl1pPr>
            <a:lvl2pPr>
              <a:lnSpc>
                <a:spcPct val="100000"/>
              </a:lnSpc>
              <a:defRPr sz="1600" b="0" i="0">
                <a:latin typeface="Graphik" panose="020B0503030202060203" pitchFamily="34" charset="77"/>
              </a:defRPr>
            </a:lvl2pPr>
            <a:lvl3pPr>
              <a:lnSpc>
                <a:spcPct val="100000"/>
              </a:lnSpc>
              <a:defRPr sz="1600" b="0" i="0">
                <a:latin typeface="Graphik" panose="020B0503030202060203" pitchFamily="34" charset="77"/>
              </a:defRPr>
            </a:lvl3pPr>
            <a:lvl4pPr>
              <a:lnSpc>
                <a:spcPct val="100000"/>
              </a:lnSpc>
              <a:defRPr sz="1600" b="0" i="0">
                <a:latin typeface="Graphik" panose="020B0503030202060203" pitchFamily="34" charset="77"/>
              </a:defRPr>
            </a:lvl4pPr>
            <a:lvl5pPr>
              <a:lnSpc>
                <a:spcPct val="100000"/>
              </a:lnSpc>
              <a:defRPr sz="1600" b="0" i="0">
                <a:latin typeface="Graphik" panose="020B0503030202060203" pitchFamily="34" charset="77"/>
              </a:defRPr>
            </a:lvl5pPr>
          </a:lstStyle>
          <a:p>
            <a:pPr lvl="0"/>
            <a:r>
              <a:rPr lang="en-US"/>
              <a:t>Click to edit paragraph</a:t>
            </a:r>
          </a:p>
          <a:p>
            <a:pPr lvl="1"/>
            <a:r>
              <a:rPr lang="en-US"/>
              <a:t>Second level</a:t>
            </a:r>
          </a:p>
          <a:p>
            <a:pPr lvl="2"/>
            <a:r>
              <a:rPr lang="en-US"/>
              <a:t>Third level</a:t>
            </a:r>
          </a:p>
          <a:p>
            <a:pPr lvl="3"/>
            <a:r>
              <a:rPr lang="en-US"/>
              <a:t>Fourth level</a:t>
            </a:r>
          </a:p>
          <a:p>
            <a:pPr lvl="4"/>
            <a:r>
              <a:rPr lang="en-US"/>
              <a:t>Fifth level</a:t>
            </a:r>
            <a:endParaRPr lang="en-CR"/>
          </a:p>
        </p:txBody>
      </p:sp>
      <p:sp>
        <p:nvSpPr>
          <p:cNvPr id="15" name="Text Placeholder 2">
            <a:extLst>
              <a:ext uri="{FF2B5EF4-FFF2-40B4-BE49-F238E27FC236}">
                <a16:creationId xmlns:a16="http://schemas.microsoft.com/office/drawing/2014/main" id="{8A781600-8F0C-1741-93D5-1338672E6AD0}"/>
              </a:ext>
            </a:extLst>
          </p:cNvPr>
          <p:cNvSpPr>
            <a:spLocks noGrp="1"/>
          </p:cNvSpPr>
          <p:nvPr>
            <p:ph type="body" sz="quarter" idx="29" hasCustomPrompt="1"/>
          </p:nvPr>
        </p:nvSpPr>
        <p:spPr>
          <a:xfrm>
            <a:off x="6553200" y="1915200"/>
            <a:ext cx="5029200" cy="4139998"/>
          </a:xfrm>
          <a:prstGeom prst="rect">
            <a:avLst/>
          </a:prstGeom>
        </p:spPr>
        <p:txBody>
          <a:bodyPr lIns="0" rIns="0" bIns="0">
            <a:noAutofit/>
          </a:bodyPr>
          <a:lstStyle>
            <a:lvl1pPr>
              <a:lnSpc>
                <a:spcPct val="100000"/>
              </a:lnSpc>
              <a:defRPr sz="1600" b="0" i="0">
                <a:latin typeface="Graphik" panose="020B0503030202060203" pitchFamily="34" charset="77"/>
              </a:defRPr>
            </a:lvl1pPr>
            <a:lvl2pPr>
              <a:lnSpc>
                <a:spcPct val="100000"/>
              </a:lnSpc>
              <a:defRPr sz="1600" b="0" i="0">
                <a:latin typeface="Graphik" panose="020B0503030202060203" pitchFamily="34" charset="77"/>
              </a:defRPr>
            </a:lvl2pPr>
            <a:lvl3pPr>
              <a:lnSpc>
                <a:spcPct val="100000"/>
              </a:lnSpc>
              <a:defRPr sz="1600" b="0" i="0">
                <a:latin typeface="Graphik" panose="020B0503030202060203" pitchFamily="34" charset="77"/>
              </a:defRPr>
            </a:lvl3pPr>
            <a:lvl4pPr>
              <a:lnSpc>
                <a:spcPct val="100000"/>
              </a:lnSpc>
              <a:defRPr sz="1600" b="0" i="0">
                <a:latin typeface="Graphik" panose="020B0503030202060203" pitchFamily="34" charset="77"/>
              </a:defRPr>
            </a:lvl4pPr>
            <a:lvl5pPr>
              <a:lnSpc>
                <a:spcPct val="100000"/>
              </a:lnSpc>
              <a:defRPr sz="1600" b="0" i="0">
                <a:latin typeface="Graphik" panose="020B0503030202060203" pitchFamily="34" charset="77"/>
              </a:defRPr>
            </a:lvl5pPr>
          </a:lstStyle>
          <a:p>
            <a:pPr lvl="0"/>
            <a:r>
              <a:rPr lang="en-US"/>
              <a:t>Click to edit paragraph</a:t>
            </a:r>
          </a:p>
          <a:p>
            <a:pPr lvl="1"/>
            <a:r>
              <a:rPr lang="en-US"/>
              <a:t>Second level</a:t>
            </a:r>
          </a:p>
          <a:p>
            <a:pPr lvl="2"/>
            <a:r>
              <a:rPr lang="en-US"/>
              <a:t>Third level</a:t>
            </a:r>
          </a:p>
          <a:p>
            <a:pPr lvl="3"/>
            <a:r>
              <a:rPr lang="en-US"/>
              <a:t>Fourth level</a:t>
            </a:r>
          </a:p>
          <a:p>
            <a:pPr lvl="4"/>
            <a:r>
              <a:rPr lang="en-US"/>
              <a:t>Fifth level</a:t>
            </a:r>
            <a:endParaRPr lang="en-CR"/>
          </a:p>
        </p:txBody>
      </p:sp>
      <p:sp>
        <p:nvSpPr>
          <p:cNvPr id="12" name="TextBox 11">
            <a:extLst>
              <a:ext uri="{FF2B5EF4-FFF2-40B4-BE49-F238E27FC236}">
                <a16:creationId xmlns:a16="http://schemas.microsoft.com/office/drawing/2014/main" id="{3BE5E4BB-ED61-704D-843C-2233838D5A08}"/>
              </a:ext>
            </a:extLst>
          </p:cNvPr>
          <p:cNvSpPr txBox="1"/>
          <p:nvPr userDrawn="1"/>
        </p:nvSpPr>
        <p:spPr>
          <a:xfrm>
            <a:off x="7963593" y="6430328"/>
            <a:ext cx="3054927" cy="153888"/>
          </a:xfrm>
          <a:prstGeom prst="rect">
            <a:avLst/>
          </a:prstGeom>
          <a:noFill/>
        </p:spPr>
        <p:txBody>
          <a:bodyPr wrap="square" lIns="0" tIns="0" rIns="0" bIns="45720" rtlCol="0">
            <a:spAutoFit/>
          </a:bodyPr>
          <a:lstStyle/>
          <a:p>
            <a:pPr algn="r"/>
            <a:r>
              <a:rPr lang="en-US" sz="700" kern="1200">
                <a:solidFill>
                  <a:srgbClr val="27262D"/>
                </a:solidFill>
                <a:latin typeface="+mn-lt"/>
                <a:ea typeface="+mn-ea"/>
                <a:cs typeface="+mn-cs"/>
              </a:rPr>
              <a:t>Copyright © 2020 Accenture. All rights reserved.</a:t>
            </a:r>
          </a:p>
        </p:txBody>
      </p:sp>
    </p:spTree>
    <p:extLst>
      <p:ext uri="{BB962C8B-B14F-4D97-AF65-F5344CB8AC3E}">
        <p14:creationId xmlns:p14="http://schemas.microsoft.com/office/powerpoint/2010/main" val="259653502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3 column">
    <p:spTree>
      <p:nvGrpSpPr>
        <p:cNvPr id="1" name=""/>
        <p:cNvGrpSpPr/>
        <p:nvPr/>
      </p:nvGrpSpPr>
      <p:grpSpPr>
        <a:xfrm>
          <a:off x="0" y="0"/>
          <a:ext cx="0" cy="0"/>
          <a:chOff x="0" y="0"/>
          <a:chExt cx="0" cy="0"/>
        </a:xfrm>
      </p:grpSpPr>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16" name="Text Placeholder 4">
            <a:extLst>
              <a:ext uri="{FF2B5EF4-FFF2-40B4-BE49-F238E27FC236}">
                <a16:creationId xmlns:a16="http://schemas.microsoft.com/office/drawing/2014/main" id="{429DB92E-1324-2743-8553-FB0A10BD676B}"/>
              </a:ext>
            </a:extLst>
          </p:cNvPr>
          <p:cNvSpPr>
            <a:spLocks noGrp="1"/>
          </p:cNvSpPr>
          <p:nvPr>
            <p:ph type="body" sz="quarter" idx="14" hasCustomPrompt="1"/>
          </p:nvPr>
        </p:nvSpPr>
        <p:spPr>
          <a:xfrm>
            <a:off x="609600" y="465076"/>
            <a:ext cx="10983684" cy="1152000"/>
          </a:xfrm>
          <a:prstGeom prst="rect">
            <a:avLst/>
          </a:prstGeom>
        </p:spPr>
        <p:txBody>
          <a:bodyPr>
            <a:normAutofit/>
          </a:bodyPr>
          <a:lstStyle>
            <a:lvl1pPr>
              <a:defRPr sz="4800"/>
            </a:lvl1pPr>
          </a:lstStyle>
          <a:p>
            <a:pPr lvl="0"/>
            <a:r>
              <a:rPr lang="en-US"/>
              <a:t>Click to edit this Master title</a:t>
            </a:r>
            <a:endParaRPr lang="en-CR"/>
          </a:p>
        </p:txBody>
      </p:sp>
      <p:sp>
        <p:nvSpPr>
          <p:cNvPr id="17" name="Text Placeholder 6">
            <a:extLst>
              <a:ext uri="{FF2B5EF4-FFF2-40B4-BE49-F238E27FC236}">
                <a16:creationId xmlns:a16="http://schemas.microsoft.com/office/drawing/2014/main" id="{1709C77D-BB35-DB4D-8FA8-C8007B2D5C7B}"/>
              </a:ext>
            </a:extLst>
          </p:cNvPr>
          <p:cNvSpPr>
            <a:spLocks noGrp="1"/>
          </p:cNvSpPr>
          <p:nvPr>
            <p:ph type="body" sz="quarter" idx="15" hasCustomPrompt="1"/>
          </p:nvPr>
        </p:nvSpPr>
        <p:spPr>
          <a:xfrm>
            <a:off x="609598" y="169200"/>
            <a:ext cx="10983683" cy="132024"/>
          </a:xfrm>
          <a:prstGeom prst="rect">
            <a:avLst/>
          </a:prstGeom>
        </p:spPr>
        <p:txBody>
          <a:bodyPr>
            <a:noAutofit/>
          </a:bodyPr>
          <a:lstStyle>
            <a:lvl1pPr>
              <a:defRPr sz="1100" b="0" i="0" cap="all" spc="100" baseline="0">
                <a:solidFill>
                  <a:schemeClr val="tx1"/>
                </a:solidFill>
                <a:latin typeface="Graphik Semibold" panose="020B0503030202060203" pitchFamily="34" charset="77"/>
              </a:defRPr>
            </a:lvl1pPr>
          </a:lstStyle>
          <a:p>
            <a:pPr lvl="0"/>
            <a:r>
              <a:rPr lang="en-US"/>
              <a:t>Section title if needed</a:t>
            </a:r>
            <a:endParaRPr lang="en-CR"/>
          </a:p>
        </p:txBody>
      </p:sp>
      <p:sp>
        <p:nvSpPr>
          <p:cNvPr id="18" name="Text Placeholder 2">
            <a:extLst>
              <a:ext uri="{FF2B5EF4-FFF2-40B4-BE49-F238E27FC236}">
                <a16:creationId xmlns:a16="http://schemas.microsoft.com/office/drawing/2014/main" id="{F629C324-088C-AF46-8588-8C2CA82A1BF5}"/>
              </a:ext>
            </a:extLst>
          </p:cNvPr>
          <p:cNvSpPr>
            <a:spLocks noGrp="1"/>
          </p:cNvSpPr>
          <p:nvPr>
            <p:ph type="body" sz="quarter" idx="29" hasCustomPrompt="1"/>
          </p:nvPr>
        </p:nvSpPr>
        <p:spPr>
          <a:xfrm>
            <a:off x="8348722" y="1915200"/>
            <a:ext cx="3233678" cy="4139998"/>
          </a:xfrm>
          <a:prstGeom prst="rect">
            <a:avLst/>
          </a:prstGeom>
        </p:spPr>
        <p:txBody>
          <a:bodyPr>
            <a:noAutofit/>
          </a:bodyPr>
          <a:lstStyle>
            <a:lvl1pPr>
              <a:defRPr sz="1600" b="0" i="0">
                <a:latin typeface="Graphik" panose="020B0503030202060203" pitchFamily="34" charset="77"/>
              </a:defRPr>
            </a:lvl1pPr>
            <a:lvl2pPr>
              <a:defRPr sz="1600" b="0" i="0">
                <a:latin typeface="Graphik" panose="020B0503030202060203" pitchFamily="34" charset="77"/>
              </a:defRPr>
            </a:lvl2pPr>
            <a:lvl3pPr>
              <a:defRPr sz="1600" b="0" i="0">
                <a:latin typeface="Graphik" panose="020B0503030202060203" pitchFamily="34" charset="77"/>
              </a:defRPr>
            </a:lvl3pPr>
            <a:lvl4pPr>
              <a:defRPr sz="1600" b="0" i="0">
                <a:latin typeface="Graphik" panose="020B0503030202060203" pitchFamily="34" charset="77"/>
              </a:defRPr>
            </a:lvl4pPr>
            <a:lvl5pPr>
              <a:defRPr sz="1600" b="0" i="0">
                <a:latin typeface="Graphik" panose="020B0503030202060203" pitchFamily="34" charset="77"/>
              </a:defRPr>
            </a:lvl5pPr>
          </a:lstStyle>
          <a:p>
            <a:pPr lvl="0"/>
            <a:r>
              <a:rPr lang="en-US"/>
              <a:t>Click to edit paragraph</a:t>
            </a:r>
          </a:p>
          <a:p>
            <a:pPr lvl="1"/>
            <a:r>
              <a:rPr lang="en-US"/>
              <a:t>Second level</a:t>
            </a:r>
          </a:p>
          <a:p>
            <a:pPr lvl="2"/>
            <a:r>
              <a:rPr lang="en-US"/>
              <a:t>Third level</a:t>
            </a:r>
          </a:p>
          <a:p>
            <a:pPr lvl="3"/>
            <a:r>
              <a:rPr lang="en-US"/>
              <a:t>Fourth level</a:t>
            </a:r>
          </a:p>
          <a:p>
            <a:pPr lvl="4"/>
            <a:r>
              <a:rPr lang="en-US"/>
              <a:t>Fifth level</a:t>
            </a:r>
            <a:endParaRPr lang="en-CR"/>
          </a:p>
        </p:txBody>
      </p:sp>
      <p:sp>
        <p:nvSpPr>
          <p:cNvPr id="19" name="Text Placeholder 2">
            <a:extLst>
              <a:ext uri="{FF2B5EF4-FFF2-40B4-BE49-F238E27FC236}">
                <a16:creationId xmlns:a16="http://schemas.microsoft.com/office/drawing/2014/main" id="{876A733D-A1A9-5A4C-BC80-B4F8834AC30C}"/>
              </a:ext>
            </a:extLst>
          </p:cNvPr>
          <p:cNvSpPr>
            <a:spLocks noGrp="1"/>
          </p:cNvSpPr>
          <p:nvPr>
            <p:ph type="body" sz="quarter" idx="30" hasCustomPrompt="1"/>
          </p:nvPr>
        </p:nvSpPr>
        <p:spPr>
          <a:xfrm>
            <a:off x="4480107" y="1915200"/>
            <a:ext cx="3233678" cy="4139998"/>
          </a:xfrm>
          <a:prstGeom prst="rect">
            <a:avLst/>
          </a:prstGeom>
        </p:spPr>
        <p:txBody>
          <a:bodyPr>
            <a:noAutofit/>
          </a:bodyPr>
          <a:lstStyle>
            <a:lvl1pPr>
              <a:defRPr sz="1600" b="0" i="0">
                <a:latin typeface="Graphik" panose="020B0503030202060203" pitchFamily="34" charset="77"/>
              </a:defRPr>
            </a:lvl1pPr>
            <a:lvl2pPr>
              <a:defRPr sz="1600" b="0" i="0">
                <a:latin typeface="Graphik" panose="020B0503030202060203" pitchFamily="34" charset="77"/>
              </a:defRPr>
            </a:lvl2pPr>
            <a:lvl3pPr>
              <a:defRPr sz="1600" b="0" i="0">
                <a:latin typeface="Graphik" panose="020B0503030202060203" pitchFamily="34" charset="77"/>
              </a:defRPr>
            </a:lvl3pPr>
            <a:lvl4pPr>
              <a:defRPr sz="1600" b="0" i="0">
                <a:latin typeface="Graphik" panose="020B0503030202060203" pitchFamily="34" charset="77"/>
              </a:defRPr>
            </a:lvl4pPr>
            <a:lvl5pPr>
              <a:defRPr sz="1600" b="0" i="0">
                <a:latin typeface="Graphik" panose="020B0503030202060203" pitchFamily="34" charset="77"/>
              </a:defRPr>
            </a:lvl5pPr>
          </a:lstStyle>
          <a:p>
            <a:pPr lvl="0"/>
            <a:r>
              <a:rPr lang="en-US"/>
              <a:t>Click to edit paragraph</a:t>
            </a:r>
          </a:p>
          <a:p>
            <a:pPr lvl="1"/>
            <a:r>
              <a:rPr lang="en-US"/>
              <a:t>Second level</a:t>
            </a:r>
          </a:p>
          <a:p>
            <a:pPr lvl="2"/>
            <a:r>
              <a:rPr lang="en-US"/>
              <a:t>Third level</a:t>
            </a:r>
          </a:p>
          <a:p>
            <a:pPr lvl="3"/>
            <a:r>
              <a:rPr lang="en-US"/>
              <a:t>Fourth level</a:t>
            </a:r>
          </a:p>
          <a:p>
            <a:pPr lvl="4"/>
            <a:r>
              <a:rPr lang="en-US"/>
              <a:t>Fifth level</a:t>
            </a:r>
            <a:endParaRPr lang="en-CR"/>
          </a:p>
        </p:txBody>
      </p:sp>
      <p:sp>
        <p:nvSpPr>
          <p:cNvPr id="20" name="Text Placeholder 2">
            <a:extLst>
              <a:ext uri="{FF2B5EF4-FFF2-40B4-BE49-F238E27FC236}">
                <a16:creationId xmlns:a16="http://schemas.microsoft.com/office/drawing/2014/main" id="{8806CCC8-2FEF-0343-9F05-08E5E0FF3AEA}"/>
              </a:ext>
            </a:extLst>
          </p:cNvPr>
          <p:cNvSpPr>
            <a:spLocks noGrp="1"/>
          </p:cNvSpPr>
          <p:nvPr>
            <p:ph type="body" sz="quarter" idx="31" hasCustomPrompt="1"/>
          </p:nvPr>
        </p:nvSpPr>
        <p:spPr>
          <a:xfrm>
            <a:off x="611492" y="1915200"/>
            <a:ext cx="3233678" cy="4139998"/>
          </a:xfrm>
          <a:prstGeom prst="rect">
            <a:avLst/>
          </a:prstGeom>
        </p:spPr>
        <p:txBody>
          <a:bodyPr>
            <a:noAutofit/>
          </a:bodyPr>
          <a:lstStyle>
            <a:lvl1pPr>
              <a:defRPr sz="1600" b="0" i="0">
                <a:latin typeface="Graphik" panose="020B0503030202060203" pitchFamily="34" charset="77"/>
              </a:defRPr>
            </a:lvl1pPr>
            <a:lvl2pPr>
              <a:defRPr sz="1600" b="0" i="0">
                <a:latin typeface="Graphik" panose="020B0503030202060203" pitchFamily="34" charset="77"/>
              </a:defRPr>
            </a:lvl2pPr>
            <a:lvl3pPr>
              <a:defRPr sz="1600" b="0" i="0">
                <a:latin typeface="Graphik" panose="020B0503030202060203" pitchFamily="34" charset="77"/>
              </a:defRPr>
            </a:lvl3pPr>
            <a:lvl4pPr>
              <a:defRPr sz="1600" b="0" i="0">
                <a:latin typeface="Graphik" panose="020B0503030202060203" pitchFamily="34" charset="77"/>
              </a:defRPr>
            </a:lvl4pPr>
            <a:lvl5pPr>
              <a:defRPr sz="1600" b="0" i="0">
                <a:latin typeface="Graphik" panose="020B0503030202060203" pitchFamily="34" charset="77"/>
              </a:defRPr>
            </a:lvl5pPr>
          </a:lstStyle>
          <a:p>
            <a:pPr lvl="0"/>
            <a:r>
              <a:rPr lang="en-US"/>
              <a:t>Click to edit paragraph</a:t>
            </a:r>
          </a:p>
          <a:p>
            <a:pPr lvl="1"/>
            <a:r>
              <a:rPr lang="en-US"/>
              <a:t>Second level</a:t>
            </a:r>
          </a:p>
          <a:p>
            <a:pPr lvl="2"/>
            <a:r>
              <a:rPr lang="en-US"/>
              <a:t>Third level</a:t>
            </a:r>
          </a:p>
          <a:p>
            <a:pPr lvl="3"/>
            <a:r>
              <a:rPr lang="en-US"/>
              <a:t>Fourth level</a:t>
            </a:r>
          </a:p>
          <a:p>
            <a:pPr lvl="4"/>
            <a:r>
              <a:rPr lang="en-US"/>
              <a:t>Fifth level</a:t>
            </a:r>
            <a:endParaRPr lang="en-CR"/>
          </a:p>
        </p:txBody>
      </p:sp>
      <p:sp>
        <p:nvSpPr>
          <p:cNvPr id="11" name="TextBox 10">
            <a:extLst>
              <a:ext uri="{FF2B5EF4-FFF2-40B4-BE49-F238E27FC236}">
                <a16:creationId xmlns:a16="http://schemas.microsoft.com/office/drawing/2014/main" id="{670EA896-155F-6B46-B2C4-30AF5695EB03}"/>
              </a:ext>
            </a:extLst>
          </p:cNvPr>
          <p:cNvSpPr txBox="1"/>
          <p:nvPr userDrawn="1"/>
        </p:nvSpPr>
        <p:spPr>
          <a:xfrm>
            <a:off x="7963593" y="6430328"/>
            <a:ext cx="3054927" cy="153888"/>
          </a:xfrm>
          <a:prstGeom prst="rect">
            <a:avLst/>
          </a:prstGeom>
          <a:noFill/>
        </p:spPr>
        <p:txBody>
          <a:bodyPr wrap="square" lIns="0" tIns="0" rIns="0" bIns="45720" rtlCol="0">
            <a:spAutoFit/>
          </a:bodyPr>
          <a:lstStyle/>
          <a:p>
            <a:pPr algn="r"/>
            <a:r>
              <a:rPr lang="en-US" sz="700" kern="1200">
                <a:solidFill>
                  <a:srgbClr val="27262D"/>
                </a:solidFill>
                <a:latin typeface="+mn-lt"/>
                <a:ea typeface="+mn-ea"/>
                <a:cs typeface="+mn-cs"/>
              </a:rPr>
              <a:t>Copyright © 2020 Accenture. All rights reserved.</a:t>
            </a:r>
          </a:p>
        </p:txBody>
      </p:sp>
    </p:spTree>
    <p:extLst>
      <p:ext uri="{BB962C8B-B14F-4D97-AF65-F5344CB8AC3E}">
        <p14:creationId xmlns:p14="http://schemas.microsoft.com/office/powerpoint/2010/main" val="364196537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3 column no headline">
    <p:spTree>
      <p:nvGrpSpPr>
        <p:cNvPr id="1" name=""/>
        <p:cNvGrpSpPr/>
        <p:nvPr/>
      </p:nvGrpSpPr>
      <p:grpSpPr>
        <a:xfrm>
          <a:off x="0" y="0"/>
          <a:ext cx="0" cy="0"/>
          <a:chOff x="0" y="0"/>
          <a:chExt cx="0" cy="0"/>
        </a:xfrm>
      </p:grpSpPr>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8" name="Text Placeholder 2">
            <a:extLst>
              <a:ext uri="{FF2B5EF4-FFF2-40B4-BE49-F238E27FC236}">
                <a16:creationId xmlns:a16="http://schemas.microsoft.com/office/drawing/2014/main" id="{B177DCB7-E21C-A24A-8995-280EC9015D1F}"/>
              </a:ext>
            </a:extLst>
          </p:cNvPr>
          <p:cNvSpPr>
            <a:spLocks noGrp="1"/>
          </p:cNvSpPr>
          <p:nvPr>
            <p:ph type="body" sz="quarter" idx="29" hasCustomPrompt="1"/>
          </p:nvPr>
        </p:nvSpPr>
        <p:spPr>
          <a:xfrm>
            <a:off x="8348722" y="1915200"/>
            <a:ext cx="3233678" cy="4139998"/>
          </a:xfrm>
          <a:prstGeom prst="rect">
            <a:avLst/>
          </a:prstGeom>
        </p:spPr>
        <p:txBody>
          <a:bodyPr>
            <a:noAutofit/>
          </a:bodyPr>
          <a:lstStyle>
            <a:lvl1pPr>
              <a:defRPr sz="1600" b="0" i="0">
                <a:latin typeface="Graphik" panose="020B0503030202060203" pitchFamily="34" charset="77"/>
              </a:defRPr>
            </a:lvl1pPr>
            <a:lvl2pPr>
              <a:defRPr sz="1600" b="0" i="0">
                <a:latin typeface="Graphik" panose="020B0503030202060203" pitchFamily="34" charset="77"/>
              </a:defRPr>
            </a:lvl2pPr>
            <a:lvl3pPr>
              <a:defRPr sz="1600" b="0" i="0">
                <a:latin typeface="Graphik" panose="020B0503030202060203" pitchFamily="34" charset="77"/>
              </a:defRPr>
            </a:lvl3pPr>
            <a:lvl4pPr>
              <a:defRPr sz="1600" b="0" i="0">
                <a:latin typeface="Graphik" panose="020B0503030202060203" pitchFamily="34" charset="77"/>
              </a:defRPr>
            </a:lvl4pPr>
            <a:lvl5pPr>
              <a:defRPr sz="1600" b="0" i="0">
                <a:latin typeface="Graphik" panose="020B0503030202060203" pitchFamily="34" charset="77"/>
              </a:defRPr>
            </a:lvl5pPr>
          </a:lstStyle>
          <a:p>
            <a:pPr lvl="0"/>
            <a:r>
              <a:rPr lang="en-US"/>
              <a:t>Click to edit paragraph</a:t>
            </a:r>
          </a:p>
          <a:p>
            <a:pPr lvl="1"/>
            <a:r>
              <a:rPr lang="en-US"/>
              <a:t>Second level</a:t>
            </a:r>
          </a:p>
          <a:p>
            <a:pPr lvl="2"/>
            <a:r>
              <a:rPr lang="en-US"/>
              <a:t>Third level</a:t>
            </a:r>
          </a:p>
          <a:p>
            <a:pPr lvl="3"/>
            <a:r>
              <a:rPr lang="en-US"/>
              <a:t>Fourth level</a:t>
            </a:r>
          </a:p>
          <a:p>
            <a:pPr lvl="4"/>
            <a:r>
              <a:rPr lang="en-US"/>
              <a:t>Fifth level</a:t>
            </a:r>
            <a:endParaRPr lang="en-CR"/>
          </a:p>
        </p:txBody>
      </p:sp>
      <p:sp>
        <p:nvSpPr>
          <p:cNvPr id="12" name="Text Placeholder 2">
            <a:extLst>
              <a:ext uri="{FF2B5EF4-FFF2-40B4-BE49-F238E27FC236}">
                <a16:creationId xmlns:a16="http://schemas.microsoft.com/office/drawing/2014/main" id="{B2907BA3-EAD2-FC4C-ADDC-02D096711761}"/>
              </a:ext>
            </a:extLst>
          </p:cNvPr>
          <p:cNvSpPr>
            <a:spLocks noGrp="1"/>
          </p:cNvSpPr>
          <p:nvPr>
            <p:ph type="body" sz="quarter" idx="30" hasCustomPrompt="1"/>
          </p:nvPr>
        </p:nvSpPr>
        <p:spPr>
          <a:xfrm>
            <a:off x="4480107" y="1915200"/>
            <a:ext cx="3233678" cy="4139998"/>
          </a:xfrm>
          <a:prstGeom prst="rect">
            <a:avLst/>
          </a:prstGeom>
        </p:spPr>
        <p:txBody>
          <a:bodyPr>
            <a:noAutofit/>
          </a:bodyPr>
          <a:lstStyle>
            <a:lvl1pPr>
              <a:defRPr sz="1600" b="0" i="0">
                <a:latin typeface="Graphik" panose="020B0503030202060203" pitchFamily="34" charset="77"/>
              </a:defRPr>
            </a:lvl1pPr>
            <a:lvl2pPr>
              <a:defRPr sz="1600" b="0" i="0">
                <a:latin typeface="Graphik" panose="020B0503030202060203" pitchFamily="34" charset="77"/>
              </a:defRPr>
            </a:lvl2pPr>
            <a:lvl3pPr>
              <a:defRPr sz="1600" b="0" i="0">
                <a:latin typeface="Graphik" panose="020B0503030202060203" pitchFamily="34" charset="77"/>
              </a:defRPr>
            </a:lvl3pPr>
            <a:lvl4pPr>
              <a:defRPr sz="1600" b="0" i="0">
                <a:latin typeface="Graphik" panose="020B0503030202060203" pitchFamily="34" charset="77"/>
              </a:defRPr>
            </a:lvl4pPr>
            <a:lvl5pPr>
              <a:defRPr sz="1600" b="0" i="0">
                <a:latin typeface="Graphik" panose="020B0503030202060203" pitchFamily="34" charset="77"/>
              </a:defRPr>
            </a:lvl5pPr>
          </a:lstStyle>
          <a:p>
            <a:pPr lvl="0"/>
            <a:r>
              <a:rPr lang="en-US"/>
              <a:t>Click to edit paragraph</a:t>
            </a:r>
          </a:p>
          <a:p>
            <a:pPr lvl="1"/>
            <a:r>
              <a:rPr lang="en-US"/>
              <a:t>Second level</a:t>
            </a:r>
          </a:p>
          <a:p>
            <a:pPr lvl="2"/>
            <a:r>
              <a:rPr lang="en-US"/>
              <a:t>Third level</a:t>
            </a:r>
          </a:p>
          <a:p>
            <a:pPr lvl="3"/>
            <a:r>
              <a:rPr lang="en-US"/>
              <a:t>Fourth level</a:t>
            </a:r>
          </a:p>
          <a:p>
            <a:pPr lvl="4"/>
            <a:r>
              <a:rPr lang="en-US"/>
              <a:t>Fifth level</a:t>
            </a:r>
            <a:endParaRPr lang="en-CR"/>
          </a:p>
        </p:txBody>
      </p:sp>
      <p:sp>
        <p:nvSpPr>
          <p:cNvPr id="15" name="Text Placeholder 2">
            <a:extLst>
              <a:ext uri="{FF2B5EF4-FFF2-40B4-BE49-F238E27FC236}">
                <a16:creationId xmlns:a16="http://schemas.microsoft.com/office/drawing/2014/main" id="{E1F3F038-D566-0541-B951-8FF5A95B2D71}"/>
              </a:ext>
            </a:extLst>
          </p:cNvPr>
          <p:cNvSpPr>
            <a:spLocks noGrp="1"/>
          </p:cNvSpPr>
          <p:nvPr>
            <p:ph type="body" sz="quarter" idx="31" hasCustomPrompt="1"/>
          </p:nvPr>
        </p:nvSpPr>
        <p:spPr>
          <a:xfrm>
            <a:off x="611492" y="1915200"/>
            <a:ext cx="3233678" cy="4139998"/>
          </a:xfrm>
          <a:prstGeom prst="rect">
            <a:avLst/>
          </a:prstGeom>
        </p:spPr>
        <p:txBody>
          <a:bodyPr>
            <a:noAutofit/>
          </a:bodyPr>
          <a:lstStyle>
            <a:lvl1pPr>
              <a:defRPr sz="1600" b="0" i="0">
                <a:latin typeface="Graphik" panose="020B0503030202060203" pitchFamily="34" charset="77"/>
              </a:defRPr>
            </a:lvl1pPr>
            <a:lvl2pPr>
              <a:defRPr sz="1600" b="0" i="0">
                <a:latin typeface="Graphik" panose="020B0503030202060203" pitchFamily="34" charset="77"/>
              </a:defRPr>
            </a:lvl2pPr>
            <a:lvl3pPr>
              <a:defRPr sz="1600" b="0" i="0">
                <a:latin typeface="Graphik" panose="020B0503030202060203" pitchFamily="34" charset="77"/>
              </a:defRPr>
            </a:lvl3pPr>
            <a:lvl4pPr>
              <a:defRPr sz="1600" b="0" i="0">
                <a:latin typeface="Graphik" panose="020B0503030202060203" pitchFamily="34" charset="77"/>
              </a:defRPr>
            </a:lvl4pPr>
            <a:lvl5pPr>
              <a:defRPr sz="1600" b="0" i="0">
                <a:latin typeface="Graphik" panose="020B0503030202060203" pitchFamily="34" charset="77"/>
              </a:defRPr>
            </a:lvl5pPr>
          </a:lstStyle>
          <a:p>
            <a:pPr lvl="0"/>
            <a:r>
              <a:rPr lang="en-US"/>
              <a:t>Click to edit paragraph</a:t>
            </a:r>
          </a:p>
          <a:p>
            <a:pPr lvl="1"/>
            <a:r>
              <a:rPr lang="en-US"/>
              <a:t>Second level</a:t>
            </a:r>
          </a:p>
          <a:p>
            <a:pPr lvl="2"/>
            <a:r>
              <a:rPr lang="en-US"/>
              <a:t>Third level</a:t>
            </a:r>
          </a:p>
          <a:p>
            <a:pPr lvl="3"/>
            <a:r>
              <a:rPr lang="en-US"/>
              <a:t>Fourth level</a:t>
            </a:r>
          </a:p>
          <a:p>
            <a:pPr lvl="4"/>
            <a:r>
              <a:rPr lang="en-US"/>
              <a:t>Fifth level</a:t>
            </a:r>
            <a:endParaRPr lang="en-CR"/>
          </a:p>
        </p:txBody>
      </p:sp>
      <p:sp>
        <p:nvSpPr>
          <p:cNvPr id="16" name="Text Placeholder 6">
            <a:extLst>
              <a:ext uri="{FF2B5EF4-FFF2-40B4-BE49-F238E27FC236}">
                <a16:creationId xmlns:a16="http://schemas.microsoft.com/office/drawing/2014/main" id="{8D273B93-D3E5-A44D-BA68-B0B8A7505EF4}"/>
              </a:ext>
            </a:extLst>
          </p:cNvPr>
          <p:cNvSpPr>
            <a:spLocks noGrp="1"/>
          </p:cNvSpPr>
          <p:nvPr>
            <p:ph type="body" sz="quarter" idx="22" hasCustomPrompt="1"/>
          </p:nvPr>
        </p:nvSpPr>
        <p:spPr>
          <a:xfrm>
            <a:off x="609600" y="800100"/>
            <a:ext cx="3233678" cy="862500"/>
          </a:xfrm>
          <a:prstGeom prst="rect">
            <a:avLst/>
          </a:prstGeom>
        </p:spPr>
        <p:txBody>
          <a:bodyPr tIns="45720"/>
          <a:lstStyle>
            <a:lvl1pPr>
              <a:defRPr sz="3200"/>
            </a:lvl1pPr>
          </a:lstStyle>
          <a:p>
            <a:pPr lvl="0"/>
            <a:r>
              <a:rPr lang="en-US"/>
              <a:t>Edit Master text styles</a:t>
            </a:r>
          </a:p>
        </p:txBody>
      </p:sp>
      <p:sp>
        <p:nvSpPr>
          <p:cNvPr id="17" name="Text Placeholder 6">
            <a:extLst>
              <a:ext uri="{FF2B5EF4-FFF2-40B4-BE49-F238E27FC236}">
                <a16:creationId xmlns:a16="http://schemas.microsoft.com/office/drawing/2014/main" id="{59A30B17-4AC4-0D46-8FD5-3AF0CC57D37D}"/>
              </a:ext>
            </a:extLst>
          </p:cNvPr>
          <p:cNvSpPr>
            <a:spLocks noGrp="1"/>
          </p:cNvSpPr>
          <p:nvPr>
            <p:ph type="body" sz="quarter" idx="32" hasCustomPrompt="1"/>
          </p:nvPr>
        </p:nvSpPr>
        <p:spPr>
          <a:xfrm>
            <a:off x="4479161" y="800100"/>
            <a:ext cx="3233678" cy="862500"/>
          </a:xfrm>
          <a:prstGeom prst="rect">
            <a:avLst/>
          </a:prstGeom>
        </p:spPr>
        <p:txBody>
          <a:bodyPr tIns="45720"/>
          <a:lstStyle>
            <a:lvl1pPr>
              <a:defRPr sz="3200"/>
            </a:lvl1pPr>
          </a:lstStyle>
          <a:p>
            <a:pPr lvl="0"/>
            <a:r>
              <a:rPr lang="en-US"/>
              <a:t>Edit Master text styles</a:t>
            </a:r>
          </a:p>
        </p:txBody>
      </p:sp>
      <p:sp>
        <p:nvSpPr>
          <p:cNvPr id="18" name="Text Placeholder 6">
            <a:extLst>
              <a:ext uri="{FF2B5EF4-FFF2-40B4-BE49-F238E27FC236}">
                <a16:creationId xmlns:a16="http://schemas.microsoft.com/office/drawing/2014/main" id="{5F7E0487-8FB1-2149-9B8E-15A660731801}"/>
              </a:ext>
            </a:extLst>
          </p:cNvPr>
          <p:cNvSpPr>
            <a:spLocks noGrp="1"/>
          </p:cNvSpPr>
          <p:nvPr>
            <p:ph type="body" sz="quarter" idx="33" hasCustomPrompt="1"/>
          </p:nvPr>
        </p:nvSpPr>
        <p:spPr>
          <a:xfrm>
            <a:off x="8348722" y="800100"/>
            <a:ext cx="3233678" cy="862500"/>
          </a:xfrm>
          <a:prstGeom prst="rect">
            <a:avLst/>
          </a:prstGeom>
        </p:spPr>
        <p:txBody>
          <a:bodyPr tIns="45720"/>
          <a:lstStyle>
            <a:lvl1pPr>
              <a:defRPr sz="3200"/>
            </a:lvl1pPr>
          </a:lstStyle>
          <a:p>
            <a:pPr lvl="0"/>
            <a:r>
              <a:rPr lang="en-US"/>
              <a:t>Edit Master text styles</a:t>
            </a:r>
          </a:p>
        </p:txBody>
      </p:sp>
      <p:sp>
        <p:nvSpPr>
          <p:cNvPr id="11" name="TextBox 10">
            <a:extLst>
              <a:ext uri="{FF2B5EF4-FFF2-40B4-BE49-F238E27FC236}">
                <a16:creationId xmlns:a16="http://schemas.microsoft.com/office/drawing/2014/main" id="{EE026A0F-94A4-C048-A185-AE944D0F45B7}"/>
              </a:ext>
            </a:extLst>
          </p:cNvPr>
          <p:cNvSpPr txBox="1"/>
          <p:nvPr userDrawn="1"/>
        </p:nvSpPr>
        <p:spPr>
          <a:xfrm>
            <a:off x="7963593" y="6430328"/>
            <a:ext cx="3054927" cy="153888"/>
          </a:xfrm>
          <a:prstGeom prst="rect">
            <a:avLst/>
          </a:prstGeom>
          <a:noFill/>
        </p:spPr>
        <p:txBody>
          <a:bodyPr wrap="square" lIns="0" tIns="0" rIns="0" bIns="45720" rtlCol="0">
            <a:spAutoFit/>
          </a:bodyPr>
          <a:lstStyle/>
          <a:p>
            <a:pPr algn="r"/>
            <a:r>
              <a:rPr lang="en-US" sz="700" kern="1200">
                <a:solidFill>
                  <a:srgbClr val="27262D"/>
                </a:solidFill>
                <a:latin typeface="+mn-lt"/>
                <a:ea typeface="+mn-ea"/>
                <a:cs typeface="+mn-cs"/>
              </a:rPr>
              <a:t>Copyright © 2020 Accenture. All rights reserved.</a:t>
            </a:r>
          </a:p>
        </p:txBody>
      </p:sp>
    </p:spTree>
    <p:extLst>
      <p:ext uri="{BB962C8B-B14F-4D97-AF65-F5344CB8AC3E}">
        <p14:creationId xmlns:p14="http://schemas.microsoft.com/office/powerpoint/2010/main" val="345107460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left headline">
    <p:spTree>
      <p:nvGrpSpPr>
        <p:cNvPr id="1" name=""/>
        <p:cNvGrpSpPr/>
        <p:nvPr/>
      </p:nvGrpSpPr>
      <p:grpSpPr>
        <a:xfrm>
          <a:off x="0" y="0"/>
          <a:ext cx="0" cy="0"/>
          <a:chOff x="0" y="0"/>
          <a:chExt cx="0" cy="0"/>
        </a:xfrm>
      </p:grpSpPr>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9" name="Text Placeholder 6">
            <a:extLst>
              <a:ext uri="{FF2B5EF4-FFF2-40B4-BE49-F238E27FC236}">
                <a16:creationId xmlns:a16="http://schemas.microsoft.com/office/drawing/2014/main" id="{E3880A9A-5889-024A-8217-0CBDF8A7461F}"/>
              </a:ext>
            </a:extLst>
          </p:cNvPr>
          <p:cNvSpPr>
            <a:spLocks noGrp="1"/>
          </p:cNvSpPr>
          <p:nvPr>
            <p:ph type="body" sz="quarter" idx="22"/>
          </p:nvPr>
        </p:nvSpPr>
        <p:spPr>
          <a:xfrm>
            <a:off x="609600" y="800100"/>
            <a:ext cx="3782400" cy="2628900"/>
          </a:xfrm>
          <a:prstGeom prst="rect">
            <a:avLst/>
          </a:prstGeom>
        </p:spPr>
        <p:txBody>
          <a:bodyPr tIns="45720">
            <a:noAutofit/>
          </a:bodyPr>
          <a:lstStyle/>
          <a:p>
            <a:pPr lvl="0"/>
            <a:r>
              <a:rPr lang="en-US"/>
              <a:t>Edit Master text styles</a:t>
            </a:r>
          </a:p>
          <a:p>
            <a:pPr lvl="1"/>
            <a:endParaRPr lang="en-US"/>
          </a:p>
        </p:txBody>
      </p:sp>
      <p:sp>
        <p:nvSpPr>
          <p:cNvPr id="8" name="Text Placeholder 2">
            <a:extLst>
              <a:ext uri="{FF2B5EF4-FFF2-40B4-BE49-F238E27FC236}">
                <a16:creationId xmlns:a16="http://schemas.microsoft.com/office/drawing/2014/main" id="{7DBFE060-E7AF-D145-8435-255853B00F0D}"/>
              </a:ext>
            </a:extLst>
          </p:cNvPr>
          <p:cNvSpPr>
            <a:spLocks noGrp="1"/>
          </p:cNvSpPr>
          <p:nvPr>
            <p:ph type="body" sz="quarter" idx="29" hasCustomPrompt="1"/>
          </p:nvPr>
        </p:nvSpPr>
        <p:spPr>
          <a:xfrm>
            <a:off x="5025600" y="800100"/>
            <a:ext cx="6556800" cy="5255098"/>
          </a:xfrm>
          <a:prstGeom prst="rect">
            <a:avLst/>
          </a:prstGeom>
        </p:spPr>
        <p:txBody>
          <a:bodyPr>
            <a:noAutofit/>
          </a:bodyPr>
          <a:lstStyle>
            <a:lvl1pPr>
              <a:defRPr sz="1600" b="0" i="0">
                <a:latin typeface="Graphik" panose="020B0503030202060203" pitchFamily="34" charset="77"/>
              </a:defRPr>
            </a:lvl1pPr>
            <a:lvl2pPr>
              <a:defRPr sz="1600" b="0" i="0">
                <a:latin typeface="Graphik" panose="020B0503030202060203" pitchFamily="34" charset="77"/>
              </a:defRPr>
            </a:lvl2pPr>
            <a:lvl3pPr>
              <a:defRPr sz="1600" b="0" i="0">
                <a:latin typeface="Graphik" panose="020B0503030202060203" pitchFamily="34" charset="77"/>
              </a:defRPr>
            </a:lvl3pPr>
            <a:lvl4pPr>
              <a:defRPr sz="1600" b="0" i="0">
                <a:latin typeface="Graphik" panose="020B0503030202060203" pitchFamily="34" charset="77"/>
              </a:defRPr>
            </a:lvl4pPr>
            <a:lvl5pPr>
              <a:defRPr sz="1600" b="0" i="0">
                <a:latin typeface="Graphik" panose="020B0503030202060203" pitchFamily="34" charset="77"/>
              </a:defRPr>
            </a:lvl5pPr>
          </a:lstStyle>
          <a:p>
            <a:pPr lvl="0"/>
            <a:r>
              <a:rPr lang="en-US"/>
              <a:t>Click to edit paragraph</a:t>
            </a:r>
          </a:p>
          <a:p>
            <a:pPr lvl="1"/>
            <a:r>
              <a:rPr lang="en-US"/>
              <a:t>Second level</a:t>
            </a:r>
          </a:p>
          <a:p>
            <a:pPr lvl="2"/>
            <a:r>
              <a:rPr lang="en-US"/>
              <a:t>Third level</a:t>
            </a:r>
          </a:p>
          <a:p>
            <a:pPr lvl="3"/>
            <a:r>
              <a:rPr lang="en-US"/>
              <a:t>Fourth level</a:t>
            </a:r>
          </a:p>
          <a:p>
            <a:pPr lvl="4"/>
            <a:r>
              <a:rPr lang="en-US"/>
              <a:t>Fifth level</a:t>
            </a:r>
            <a:endParaRPr lang="en-CR"/>
          </a:p>
        </p:txBody>
      </p:sp>
      <p:sp>
        <p:nvSpPr>
          <p:cNvPr id="12" name="Text Placeholder 6">
            <a:extLst>
              <a:ext uri="{FF2B5EF4-FFF2-40B4-BE49-F238E27FC236}">
                <a16:creationId xmlns:a16="http://schemas.microsoft.com/office/drawing/2014/main" id="{97C58F00-ECBD-1C49-A4B9-F8849577E6B2}"/>
              </a:ext>
            </a:extLst>
          </p:cNvPr>
          <p:cNvSpPr>
            <a:spLocks noGrp="1"/>
          </p:cNvSpPr>
          <p:nvPr>
            <p:ph type="body" sz="quarter" idx="15" hasCustomPrompt="1"/>
          </p:nvPr>
        </p:nvSpPr>
        <p:spPr>
          <a:xfrm>
            <a:off x="609598" y="169200"/>
            <a:ext cx="10983683" cy="132024"/>
          </a:xfrm>
          <a:prstGeom prst="rect">
            <a:avLst/>
          </a:prstGeom>
        </p:spPr>
        <p:txBody>
          <a:bodyPr>
            <a:noAutofit/>
          </a:bodyPr>
          <a:lstStyle>
            <a:lvl1pPr>
              <a:defRPr sz="1100" b="0" i="0" cap="all" spc="100" baseline="0">
                <a:solidFill>
                  <a:schemeClr val="tx1"/>
                </a:solidFill>
                <a:latin typeface="Graphik Semibold" panose="020B0503030202060203" pitchFamily="34" charset="77"/>
              </a:defRPr>
            </a:lvl1pPr>
          </a:lstStyle>
          <a:p>
            <a:pPr lvl="0"/>
            <a:r>
              <a:rPr lang="en-US"/>
              <a:t>Section title if needed</a:t>
            </a:r>
            <a:endParaRPr lang="en-CR"/>
          </a:p>
        </p:txBody>
      </p:sp>
      <p:sp>
        <p:nvSpPr>
          <p:cNvPr id="13" name="TextBox 12">
            <a:extLst>
              <a:ext uri="{FF2B5EF4-FFF2-40B4-BE49-F238E27FC236}">
                <a16:creationId xmlns:a16="http://schemas.microsoft.com/office/drawing/2014/main" id="{24E04614-4BB1-1449-B3BF-D8DF75E0024E}"/>
              </a:ext>
            </a:extLst>
          </p:cNvPr>
          <p:cNvSpPr txBox="1"/>
          <p:nvPr userDrawn="1"/>
        </p:nvSpPr>
        <p:spPr>
          <a:xfrm>
            <a:off x="7963593" y="6430328"/>
            <a:ext cx="3054927" cy="153888"/>
          </a:xfrm>
          <a:prstGeom prst="rect">
            <a:avLst/>
          </a:prstGeom>
          <a:noFill/>
        </p:spPr>
        <p:txBody>
          <a:bodyPr wrap="square" lIns="0" tIns="0" rIns="0" bIns="45720" rtlCol="0">
            <a:spAutoFit/>
          </a:bodyPr>
          <a:lstStyle/>
          <a:p>
            <a:pPr algn="r"/>
            <a:r>
              <a:rPr lang="en-US" sz="700" kern="1200">
                <a:solidFill>
                  <a:srgbClr val="27262D"/>
                </a:solidFill>
                <a:latin typeface="+mn-lt"/>
                <a:ea typeface="+mn-ea"/>
                <a:cs typeface="+mn-cs"/>
              </a:rPr>
              <a:t>Copyright © 2020 Accenture. All rights reserved.</a:t>
            </a:r>
          </a:p>
        </p:txBody>
      </p:sp>
    </p:spTree>
    <p:extLst>
      <p:ext uri="{BB962C8B-B14F-4D97-AF65-F5344CB8AC3E}">
        <p14:creationId xmlns:p14="http://schemas.microsoft.com/office/powerpoint/2010/main" val="248321094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eft headline +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375E21B-D118-E14F-AF54-473A7DCBC3EC}"/>
              </a:ext>
            </a:extLst>
          </p:cNvPr>
          <p:cNvSpPr>
            <a:spLocks noGrp="1"/>
          </p:cNvSpPr>
          <p:nvPr>
            <p:ph type="pic" sz="quarter" idx="25"/>
          </p:nvPr>
        </p:nvSpPr>
        <p:spPr>
          <a:xfrm>
            <a:off x="5025600" y="800100"/>
            <a:ext cx="6556800" cy="5268913"/>
          </a:xfrm>
          <a:prstGeom prst="rect">
            <a:avLst/>
          </a:prstGeom>
          <a:solidFill>
            <a:schemeClr val="accent6"/>
          </a:solidFill>
        </p:spPr>
        <p:txBody>
          <a:bodyPr/>
          <a:lstStyle/>
          <a:p>
            <a:endParaRPr lang="en-US"/>
          </a:p>
        </p:txBody>
      </p:sp>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9" name="Text Placeholder 6">
            <a:extLst>
              <a:ext uri="{FF2B5EF4-FFF2-40B4-BE49-F238E27FC236}">
                <a16:creationId xmlns:a16="http://schemas.microsoft.com/office/drawing/2014/main" id="{E3880A9A-5889-024A-8217-0CBDF8A7461F}"/>
              </a:ext>
            </a:extLst>
          </p:cNvPr>
          <p:cNvSpPr>
            <a:spLocks noGrp="1"/>
          </p:cNvSpPr>
          <p:nvPr>
            <p:ph type="body" sz="quarter" idx="22"/>
          </p:nvPr>
        </p:nvSpPr>
        <p:spPr>
          <a:xfrm>
            <a:off x="609600" y="800100"/>
            <a:ext cx="3782400" cy="1372683"/>
          </a:xfrm>
          <a:prstGeom prst="rect">
            <a:avLst/>
          </a:prstGeom>
        </p:spPr>
        <p:txBody>
          <a:bodyPr tIns="45720">
            <a:noAutofit/>
          </a:bodyPr>
          <a:lstStyle/>
          <a:p>
            <a:pPr lvl="0"/>
            <a:r>
              <a:rPr lang="en-US"/>
              <a:t>Edit Master text styles</a:t>
            </a:r>
          </a:p>
          <a:p>
            <a:pPr lvl="1"/>
            <a:endParaRPr lang="en-US"/>
          </a:p>
        </p:txBody>
      </p:sp>
      <p:sp>
        <p:nvSpPr>
          <p:cNvPr id="8" name="TextBox 7">
            <a:extLst>
              <a:ext uri="{FF2B5EF4-FFF2-40B4-BE49-F238E27FC236}">
                <a16:creationId xmlns:a16="http://schemas.microsoft.com/office/drawing/2014/main" id="{3835381F-F3D8-BD46-9932-9EE462435548}"/>
              </a:ext>
            </a:extLst>
          </p:cNvPr>
          <p:cNvSpPr txBox="1"/>
          <p:nvPr userDrawn="1"/>
        </p:nvSpPr>
        <p:spPr>
          <a:xfrm>
            <a:off x="7963593" y="6430328"/>
            <a:ext cx="3054927" cy="153888"/>
          </a:xfrm>
          <a:prstGeom prst="rect">
            <a:avLst/>
          </a:prstGeom>
          <a:noFill/>
        </p:spPr>
        <p:txBody>
          <a:bodyPr wrap="square" lIns="0" tIns="0" rIns="0" bIns="45720" rtlCol="0">
            <a:spAutoFit/>
          </a:bodyPr>
          <a:lstStyle/>
          <a:p>
            <a:pPr algn="r"/>
            <a:r>
              <a:rPr lang="en-US" sz="700" kern="1200">
                <a:solidFill>
                  <a:srgbClr val="27262D"/>
                </a:solidFill>
                <a:latin typeface="+mn-lt"/>
                <a:ea typeface="+mn-ea"/>
                <a:cs typeface="+mn-cs"/>
              </a:rPr>
              <a:t>Copyright © 2020 Accenture. All rights reserved.</a:t>
            </a:r>
          </a:p>
        </p:txBody>
      </p:sp>
    </p:spTree>
    <p:extLst>
      <p:ext uri="{BB962C8B-B14F-4D97-AF65-F5344CB8AC3E}">
        <p14:creationId xmlns:p14="http://schemas.microsoft.com/office/powerpoint/2010/main" val="79859486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 column + image">
    <p:spTree>
      <p:nvGrpSpPr>
        <p:cNvPr id="1" name=""/>
        <p:cNvGrpSpPr/>
        <p:nvPr/>
      </p:nvGrpSpPr>
      <p:grpSpPr>
        <a:xfrm>
          <a:off x="0" y="0"/>
          <a:ext cx="0" cy="0"/>
          <a:chOff x="0" y="0"/>
          <a:chExt cx="0" cy="0"/>
        </a:xfrm>
      </p:grpSpPr>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4" name="Picture Placeholder 3">
            <a:extLst>
              <a:ext uri="{FF2B5EF4-FFF2-40B4-BE49-F238E27FC236}">
                <a16:creationId xmlns:a16="http://schemas.microsoft.com/office/drawing/2014/main" id="{895A806A-E008-7A4D-B748-031F39EF82D5}"/>
              </a:ext>
            </a:extLst>
          </p:cNvPr>
          <p:cNvSpPr>
            <a:spLocks noGrp="1"/>
          </p:cNvSpPr>
          <p:nvPr>
            <p:ph type="pic" sz="quarter" idx="25"/>
          </p:nvPr>
        </p:nvSpPr>
        <p:spPr>
          <a:xfrm>
            <a:off x="609600" y="1915200"/>
            <a:ext cx="5257800" cy="4142700"/>
          </a:xfrm>
          <a:prstGeom prst="rect">
            <a:avLst/>
          </a:prstGeom>
          <a:solidFill>
            <a:schemeClr val="accent6"/>
          </a:solidFill>
        </p:spPr>
        <p:txBody>
          <a:bodyPr/>
          <a:lstStyle/>
          <a:p>
            <a:endParaRPr lang="en-US"/>
          </a:p>
        </p:txBody>
      </p:sp>
      <p:sp>
        <p:nvSpPr>
          <p:cNvPr id="8" name="Text Placeholder 4">
            <a:extLst>
              <a:ext uri="{FF2B5EF4-FFF2-40B4-BE49-F238E27FC236}">
                <a16:creationId xmlns:a16="http://schemas.microsoft.com/office/drawing/2014/main" id="{D649A468-76E1-014C-9C20-005D9B61D526}"/>
              </a:ext>
            </a:extLst>
          </p:cNvPr>
          <p:cNvSpPr>
            <a:spLocks noGrp="1"/>
          </p:cNvSpPr>
          <p:nvPr>
            <p:ph type="body" sz="quarter" idx="14" hasCustomPrompt="1"/>
          </p:nvPr>
        </p:nvSpPr>
        <p:spPr>
          <a:xfrm>
            <a:off x="609600" y="465076"/>
            <a:ext cx="10983684" cy="1152000"/>
          </a:xfrm>
          <a:prstGeom prst="rect">
            <a:avLst/>
          </a:prstGeom>
        </p:spPr>
        <p:txBody>
          <a:bodyPr>
            <a:normAutofit/>
          </a:bodyPr>
          <a:lstStyle>
            <a:lvl1pPr>
              <a:defRPr sz="4800"/>
            </a:lvl1pPr>
          </a:lstStyle>
          <a:p>
            <a:pPr lvl="0"/>
            <a:r>
              <a:rPr lang="en-US"/>
              <a:t>Click to edit this Master title</a:t>
            </a:r>
            <a:endParaRPr lang="en-CR"/>
          </a:p>
        </p:txBody>
      </p:sp>
      <p:sp>
        <p:nvSpPr>
          <p:cNvPr id="9" name="Text Placeholder 6">
            <a:extLst>
              <a:ext uri="{FF2B5EF4-FFF2-40B4-BE49-F238E27FC236}">
                <a16:creationId xmlns:a16="http://schemas.microsoft.com/office/drawing/2014/main" id="{7935D363-7270-A946-903A-459CBC84C1D4}"/>
              </a:ext>
            </a:extLst>
          </p:cNvPr>
          <p:cNvSpPr>
            <a:spLocks noGrp="1"/>
          </p:cNvSpPr>
          <p:nvPr>
            <p:ph type="body" sz="quarter" idx="15" hasCustomPrompt="1"/>
          </p:nvPr>
        </p:nvSpPr>
        <p:spPr>
          <a:xfrm>
            <a:off x="609598" y="169200"/>
            <a:ext cx="10983683" cy="132024"/>
          </a:xfrm>
          <a:prstGeom prst="rect">
            <a:avLst/>
          </a:prstGeom>
        </p:spPr>
        <p:txBody>
          <a:bodyPr>
            <a:noAutofit/>
          </a:bodyPr>
          <a:lstStyle>
            <a:lvl1pPr>
              <a:defRPr sz="1100" b="0" i="0" cap="all" spc="100" baseline="0">
                <a:solidFill>
                  <a:schemeClr val="tx1"/>
                </a:solidFill>
                <a:latin typeface="Graphik Semibold" panose="020B0503030202060203" pitchFamily="34" charset="77"/>
              </a:defRPr>
            </a:lvl1pPr>
          </a:lstStyle>
          <a:p>
            <a:pPr lvl="0"/>
            <a:r>
              <a:rPr lang="en-US"/>
              <a:t>Section title if needed</a:t>
            </a:r>
            <a:endParaRPr lang="en-CR"/>
          </a:p>
        </p:txBody>
      </p:sp>
      <p:sp>
        <p:nvSpPr>
          <p:cNvPr id="11" name="Text Placeholder 2">
            <a:extLst>
              <a:ext uri="{FF2B5EF4-FFF2-40B4-BE49-F238E27FC236}">
                <a16:creationId xmlns:a16="http://schemas.microsoft.com/office/drawing/2014/main" id="{8DE56D9C-103F-C74D-AF5C-12E74EF50556}"/>
              </a:ext>
            </a:extLst>
          </p:cNvPr>
          <p:cNvSpPr>
            <a:spLocks noGrp="1"/>
          </p:cNvSpPr>
          <p:nvPr>
            <p:ph type="body" sz="quarter" idx="29" hasCustomPrompt="1"/>
          </p:nvPr>
        </p:nvSpPr>
        <p:spPr>
          <a:xfrm>
            <a:off x="6324600" y="1915200"/>
            <a:ext cx="5257800" cy="4139998"/>
          </a:xfrm>
          <a:prstGeom prst="rect">
            <a:avLst/>
          </a:prstGeom>
        </p:spPr>
        <p:txBody>
          <a:bodyPr>
            <a:noAutofit/>
          </a:bodyPr>
          <a:lstStyle>
            <a:lvl1pPr>
              <a:defRPr sz="1600" b="0" i="0">
                <a:latin typeface="Graphik" panose="020B0503030202060203" pitchFamily="34" charset="77"/>
              </a:defRPr>
            </a:lvl1pPr>
            <a:lvl2pPr>
              <a:defRPr sz="1600" b="0" i="0">
                <a:latin typeface="Graphik" panose="020B0503030202060203" pitchFamily="34" charset="77"/>
              </a:defRPr>
            </a:lvl2pPr>
            <a:lvl3pPr>
              <a:defRPr sz="1600" b="0" i="0">
                <a:latin typeface="Graphik" panose="020B0503030202060203" pitchFamily="34" charset="77"/>
              </a:defRPr>
            </a:lvl3pPr>
            <a:lvl4pPr>
              <a:defRPr sz="1600" b="0" i="0">
                <a:latin typeface="Graphik" panose="020B0503030202060203" pitchFamily="34" charset="77"/>
              </a:defRPr>
            </a:lvl4pPr>
            <a:lvl5pPr>
              <a:defRPr sz="1600" b="0" i="0">
                <a:latin typeface="Graphik" panose="020B0503030202060203" pitchFamily="34" charset="77"/>
              </a:defRPr>
            </a:lvl5pPr>
          </a:lstStyle>
          <a:p>
            <a:pPr lvl="0"/>
            <a:r>
              <a:rPr lang="en-US"/>
              <a:t>Click to edit paragraph</a:t>
            </a:r>
          </a:p>
          <a:p>
            <a:pPr lvl="1"/>
            <a:r>
              <a:rPr lang="en-US"/>
              <a:t>Second level</a:t>
            </a:r>
          </a:p>
          <a:p>
            <a:pPr lvl="2"/>
            <a:r>
              <a:rPr lang="en-US"/>
              <a:t>Third level</a:t>
            </a:r>
          </a:p>
          <a:p>
            <a:pPr lvl="3"/>
            <a:r>
              <a:rPr lang="en-US"/>
              <a:t>Fourth level</a:t>
            </a:r>
          </a:p>
          <a:p>
            <a:pPr lvl="4"/>
            <a:r>
              <a:rPr lang="en-US"/>
              <a:t>Fifth level</a:t>
            </a:r>
            <a:endParaRPr lang="en-CR"/>
          </a:p>
        </p:txBody>
      </p:sp>
      <p:sp>
        <p:nvSpPr>
          <p:cNvPr id="13" name="TextBox 12">
            <a:extLst>
              <a:ext uri="{FF2B5EF4-FFF2-40B4-BE49-F238E27FC236}">
                <a16:creationId xmlns:a16="http://schemas.microsoft.com/office/drawing/2014/main" id="{C1999E67-D7DE-9C48-80DF-30FE8970E3C6}"/>
              </a:ext>
            </a:extLst>
          </p:cNvPr>
          <p:cNvSpPr txBox="1"/>
          <p:nvPr userDrawn="1"/>
        </p:nvSpPr>
        <p:spPr>
          <a:xfrm>
            <a:off x="7963593" y="6430328"/>
            <a:ext cx="3054927" cy="153888"/>
          </a:xfrm>
          <a:prstGeom prst="rect">
            <a:avLst/>
          </a:prstGeom>
          <a:noFill/>
        </p:spPr>
        <p:txBody>
          <a:bodyPr wrap="square" lIns="0" tIns="0" rIns="0" bIns="45720" rtlCol="0">
            <a:spAutoFit/>
          </a:bodyPr>
          <a:lstStyle/>
          <a:p>
            <a:pPr algn="r"/>
            <a:r>
              <a:rPr lang="en-US" sz="700" kern="1200">
                <a:solidFill>
                  <a:srgbClr val="27262D"/>
                </a:solidFill>
                <a:latin typeface="+mn-lt"/>
                <a:ea typeface="+mn-ea"/>
                <a:cs typeface="+mn-cs"/>
              </a:rPr>
              <a:t>Copyright © 2020 Accenture. All rights reserved.</a:t>
            </a:r>
          </a:p>
        </p:txBody>
      </p:sp>
    </p:spTree>
    <p:extLst>
      <p:ext uri="{BB962C8B-B14F-4D97-AF65-F5344CB8AC3E}">
        <p14:creationId xmlns:p14="http://schemas.microsoft.com/office/powerpoint/2010/main" val="189629581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ull bleed image + tex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57F6630-C55C-5641-8447-048FA9CEB818}"/>
              </a:ext>
            </a:extLst>
          </p:cNvPr>
          <p:cNvSpPr>
            <a:spLocks noGrp="1"/>
          </p:cNvSpPr>
          <p:nvPr>
            <p:ph type="pic" sz="quarter" idx="25"/>
          </p:nvPr>
        </p:nvSpPr>
        <p:spPr>
          <a:xfrm>
            <a:off x="0" y="0"/>
            <a:ext cx="12192000" cy="6858000"/>
          </a:xfrm>
          <a:prstGeom prst="rect">
            <a:avLst/>
          </a:prstGeom>
          <a:solidFill>
            <a:schemeClr val="accent6"/>
          </a:solidFill>
        </p:spPr>
        <p:txBody>
          <a:bodyPr/>
          <a:lstStyle/>
          <a:p>
            <a:endParaRPr lang="en-US"/>
          </a:p>
        </p:txBody>
      </p:sp>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13" name="Text Placeholder 6">
            <a:extLst>
              <a:ext uri="{FF2B5EF4-FFF2-40B4-BE49-F238E27FC236}">
                <a16:creationId xmlns:a16="http://schemas.microsoft.com/office/drawing/2014/main" id="{B84E62B4-839D-7040-90CA-20A30493F36C}"/>
              </a:ext>
            </a:extLst>
          </p:cNvPr>
          <p:cNvSpPr>
            <a:spLocks noGrp="1"/>
          </p:cNvSpPr>
          <p:nvPr>
            <p:ph type="body" sz="quarter" idx="24"/>
          </p:nvPr>
        </p:nvSpPr>
        <p:spPr>
          <a:xfrm>
            <a:off x="620486" y="3429000"/>
            <a:ext cx="5246913" cy="2628900"/>
          </a:xfrm>
          <a:prstGeom prst="rect">
            <a:avLst/>
          </a:prstGeom>
          <a:solidFill>
            <a:schemeClr val="bg1"/>
          </a:solidFill>
        </p:spPr>
        <p:txBody>
          <a:bodyPr lIns="274320" tIns="274320" rIns="274320" bIns="274320"/>
          <a:lstStyle>
            <a:lvl1pPr>
              <a:defRPr sz="2800"/>
            </a:lvl1pPr>
            <a:lvl2pPr>
              <a:defRPr sz="2400"/>
            </a:lvl2pPr>
          </a:lstStyle>
          <a:p>
            <a:pPr lvl="0"/>
            <a:r>
              <a:rPr lang="en-US"/>
              <a:t>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149DE3EA-8558-FB4E-986C-18F33237B75E}"/>
              </a:ext>
            </a:extLst>
          </p:cNvPr>
          <p:cNvSpPr txBox="1"/>
          <p:nvPr userDrawn="1"/>
        </p:nvSpPr>
        <p:spPr>
          <a:xfrm>
            <a:off x="7963593" y="6430328"/>
            <a:ext cx="3054927" cy="153888"/>
          </a:xfrm>
          <a:prstGeom prst="rect">
            <a:avLst/>
          </a:prstGeom>
          <a:noFill/>
        </p:spPr>
        <p:txBody>
          <a:bodyPr wrap="square" lIns="0" tIns="0" rIns="0" bIns="45720" rtlCol="0">
            <a:spAutoFit/>
          </a:bodyPr>
          <a:lstStyle/>
          <a:p>
            <a:pPr algn="r"/>
            <a:r>
              <a:rPr lang="en-US" sz="700" kern="1200">
                <a:solidFill>
                  <a:srgbClr val="27262D"/>
                </a:solidFill>
                <a:latin typeface="+mn-lt"/>
                <a:ea typeface="+mn-ea"/>
                <a:cs typeface="+mn-cs"/>
              </a:rPr>
              <a:t>Copyright © 2020 Accenture. All rights reserved.</a:t>
            </a:r>
          </a:p>
        </p:txBody>
      </p:sp>
      <p:pic>
        <p:nvPicPr>
          <p:cNvPr id="11" name="Picture 10">
            <a:extLst>
              <a:ext uri="{FF2B5EF4-FFF2-40B4-BE49-F238E27FC236}">
                <a16:creationId xmlns:a16="http://schemas.microsoft.com/office/drawing/2014/main" id="{C1676431-7491-4544-8E0B-8215D162454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0486" y="6307799"/>
            <a:ext cx="914400" cy="245059"/>
          </a:xfrm>
          <a:prstGeom prst="rect">
            <a:avLst/>
          </a:prstGeom>
        </p:spPr>
      </p:pic>
    </p:spTree>
    <p:extLst>
      <p:ext uri="{BB962C8B-B14F-4D97-AF65-F5344CB8AC3E}">
        <p14:creationId xmlns:p14="http://schemas.microsoft.com/office/powerpoint/2010/main" val="519830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 04">
    <p:bg>
      <p:bgPr>
        <a:gradFill>
          <a:gsLst>
            <a:gs pos="0">
              <a:schemeClr val="accent1"/>
            </a:gs>
            <a:gs pos="82000">
              <a:srgbClr val="5F0095"/>
            </a:gs>
          </a:gsLst>
          <a:lin ang="2700000" scaled="1"/>
        </a:gradFill>
        <a:effectLst/>
      </p:bgPr>
    </p:bg>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CC3BCACA-CFB7-AB4C-894C-B1F1F532AC9C}"/>
              </a:ext>
            </a:extLst>
          </p:cNvPr>
          <p:cNvSpPr>
            <a:spLocks noGrp="1"/>
          </p:cNvSpPr>
          <p:nvPr>
            <p:ph type="body" sz="quarter" idx="13" hasCustomPrompt="1"/>
          </p:nvPr>
        </p:nvSpPr>
        <p:spPr>
          <a:xfrm>
            <a:off x="625475" y="1727288"/>
            <a:ext cx="5470525" cy="1155143"/>
          </a:xfrm>
          <a:prstGeom prst="rect">
            <a:avLst/>
          </a:prstGeom>
        </p:spPr>
        <p:txBody>
          <a:bodyPr>
            <a:noAutofit/>
          </a:bodyPr>
          <a:lstStyle>
            <a:lvl1pPr>
              <a:lnSpc>
                <a:spcPct val="80000"/>
              </a:lnSpc>
              <a:defRPr sz="4800" baseline="0">
                <a:solidFill>
                  <a:schemeClr val="tx1"/>
                </a:solidFill>
              </a:defRPr>
            </a:lvl1pPr>
          </a:lstStyle>
          <a:p>
            <a:pPr lvl="0"/>
            <a:r>
              <a:rPr lang="en-US"/>
              <a:t>PRESENTATION TITLE</a:t>
            </a:r>
            <a:endParaRPr lang="en-CR"/>
          </a:p>
        </p:txBody>
      </p:sp>
      <p:sp>
        <p:nvSpPr>
          <p:cNvPr id="11" name="Text Placeholder 6">
            <a:extLst>
              <a:ext uri="{FF2B5EF4-FFF2-40B4-BE49-F238E27FC236}">
                <a16:creationId xmlns:a16="http://schemas.microsoft.com/office/drawing/2014/main" id="{CBAC426A-9C2F-6442-83A6-5849A1ACF1BC}"/>
              </a:ext>
            </a:extLst>
          </p:cNvPr>
          <p:cNvSpPr>
            <a:spLocks noGrp="1"/>
          </p:cNvSpPr>
          <p:nvPr>
            <p:ph type="body" sz="quarter" idx="14" hasCustomPrompt="1"/>
          </p:nvPr>
        </p:nvSpPr>
        <p:spPr>
          <a:xfrm>
            <a:off x="609599" y="3229913"/>
            <a:ext cx="5943601" cy="580088"/>
          </a:xfrm>
          <a:prstGeom prst="rect">
            <a:avLst/>
          </a:prstGeom>
        </p:spPr>
        <p:txBody>
          <a:bodyPr>
            <a:noAutofit/>
          </a:bodyPr>
          <a:lstStyle>
            <a:lvl1pPr>
              <a:defRPr sz="8800" b="1" i="0">
                <a:solidFill>
                  <a:schemeClr val="bg1"/>
                </a:solidFill>
                <a:latin typeface="Graphik Black" panose="020B0503030202060203" pitchFamily="34" charset="77"/>
              </a:defRPr>
            </a:lvl1pPr>
          </a:lstStyle>
          <a:p>
            <a:pPr lvl="0"/>
            <a:r>
              <a:rPr lang="en-US"/>
              <a:t>SUBTITLE</a:t>
            </a:r>
            <a:endParaRPr lang="en-CR"/>
          </a:p>
        </p:txBody>
      </p:sp>
      <p:sp>
        <p:nvSpPr>
          <p:cNvPr id="12" name="Text Placeholder 6">
            <a:extLst>
              <a:ext uri="{FF2B5EF4-FFF2-40B4-BE49-F238E27FC236}">
                <a16:creationId xmlns:a16="http://schemas.microsoft.com/office/drawing/2014/main" id="{2F4C1A13-F209-6045-B78C-BFA7ADF53D7C}"/>
              </a:ext>
            </a:extLst>
          </p:cNvPr>
          <p:cNvSpPr>
            <a:spLocks noGrp="1"/>
          </p:cNvSpPr>
          <p:nvPr>
            <p:ph type="body" sz="quarter" idx="15" hasCustomPrompt="1"/>
          </p:nvPr>
        </p:nvSpPr>
        <p:spPr>
          <a:xfrm>
            <a:off x="609599" y="5036920"/>
            <a:ext cx="5943601" cy="534942"/>
          </a:xfrm>
          <a:prstGeom prst="rect">
            <a:avLst/>
          </a:prstGeom>
        </p:spPr>
        <p:txBody>
          <a:bodyPr>
            <a:normAutofit/>
          </a:bodyPr>
          <a:lstStyle>
            <a:lvl1pPr>
              <a:defRPr sz="1200" b="0" i="0" cap="all" spc="100" baseline="0">
                <a:solidFill>
                  <a:schemeClr val="bg1"/>
                </a:solidFill>
                <a:latin typeface="Graphik Semibold" panose="020B0503030202060203" pitchFamily="34" charset="77"/>
              </a:defRPr>
            </a:lvl1pPr>
          </a:lstStyle>
          <a:p>
            <a:pPr lvl="0"/>
            <a:r>
              <a:rPr lang="en-US"/>
              <a:t>Date</a:t>
            </a:r>
            <a:endParaRPr lang="en-CR"/>
          </a:p>
        </p:txBody>
      </p:sp>
      <p:sp>
        <p:nvSpPr>
          <p:cNvPr id="13" name="Text Placeholder 2">
            <a:extLst>
              <a:ext uri="{FF2B5EF4-FFF2-40B4-BE49-F238E27FC236}">
                <a16:creationId xmlns:a16="http://schemas.microsoft.com/office/drawing/2014/main" id="{73EA8188-1863-6741-A172-67E2F62B6B62}"/>
              </a:ext>
            </a:extLst>
          </p:cNvPr>
          <p:cNvSpPr>
            <a:spLocks noGrp="1"/>
          </p:cNvSpPr>
          <p:nvPr>
            <p:ph type="body" sz="quarter" idx="16" hasCustomPrompt="1"/>
          </p:nvPr>
        </p:nvSpPr>
        <p:spPr>
          <a:xfrm>
            <a:off x="7637929" y="5342964"/>
            <a:ext cx="3944471" cy="1057835"/>
          </a:xfrm>
          <a:prstGeom prst="rect">
            <a:avLst/>
          </a:prstGeom>
        </p:spPr>
        <p:txBody>
          <a:bodyPr tIns="0">
            <a:noAutofit/>
          </a:bodyPr>
          <a:lstStyle>
            <a:lvl3pPr>
              <a:defRPr b="0" i="0">
                <a:solidFill>
                  <a:schemeClr val="bg1"/>
                </a:solidFill>
                <a:latin typeface="Graphik" panose="020B0503030202060203" pitchFamily="34" charset="77"/>
              </a:defRPr>
            </a:lvl3pPr>
          </a:lstStyle>
          <a:p>
            <a:pPr lvl="2"/>
            <a:r>
              <a:rPr lang="en-US"/>
              <a:t>“Quote”</a:t>
            </a:r>
          </a:p>
          <a:p>
            <a:pPr lvl="2"/>
            <a:r>
              <a:rPr lang="en-US"/>
              <a:t>- Name</a:t>
            </a:r>
            <a:endParaRPr lang="en-CR"/>
          </a:p>
        </p:txBody>
      </p:sp>
      <p:pic>
        <p:nvPicPr>
          <p:cNvPr id="2" name="Picture 1">
            <a:extLst>
              <a:ext uri="{FF2B5EF4-FFF2-40B4-BE49-F238E27FC236}">
                <a16:creationId xmlns:a16="http://schemas.microsoft.com/office/drawing/2014/main" id="{545B94C0-9EEF-0247-AE81-9446442E38EC}"/>
              </a:ext>
            </a:extLst>
          </p:cNvPr>
          <p:cNvPicPr>
            <a:picLocks noChangeAspect="1"/>
          </p:cNvPicPr>
          <p:nvPr userDrawn="1"/>
        </p:nvPicPr>
        <p:blipFill>
          <a:blip r:embed="rId2"/>
          <a:stretch>
            <a:fillRect/>
          </a:stretch>
        </p:blipFill>
        <p:spPr>
          <a:xfrm>
            <a:off x="6938683" y="1592107"/>
            <a:ext cx="3621741" cy="3712284"/>
          </a:xfrm>
          <a:prstGeom prst="rect">
            <a:avLst/>
          </a:prstGeom>
        </p:spPr>
      </p:pic>
    </p:spTree>
    <p:extLst>
      <p:ext uri="{BB962C8B-B14F-4D97-AF65-F5344CB8AC3E}">
        <p14:creationId xmlns:p14="http://schemas.microsoft.com/office/powerpoint/2010/main" val="408843289"/>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genda Slide A">
    <p:bg>
      <p:bgPr>
        <a:solidFill>
          <a:schemeClr val="tx2"/>
        </a:solidFill>
        <a:effectLst/>
      </p:bgPr>
    </p:bg>
    <p:spTree>
      <p:nvGrpSpPr>
        <p:cNvPr id="1" name=""/>
        <p:cNvGrpSpPr/>
        <p:nvPr/>
      </p:nvGrpSpPr>
      <p:grpSpPr>
        <a:xfrm>
          <a:off x="0" y="0"/>
          <a:ext cx="0" cy="0"/>
          <a:chOff x="0" y="0"/>
          <a:chExt cx="0" cy="0"/>
        </a:xfrm>
      </p:grpSpPr>
      <p:sp>
        <p:nvSpPr>
          <p:cNvPr id="10" name="Slide Number Placeholder 9"/>
          <p:cNvSpPr>
            <a:spLocks noGrp="1"/>
          </p:cNvSpPr>
          <p:nvPr>
            <p:ph type="sldNum" sz="quarter" idx="17"/>
          </p:nvPr>
        </p:nvSpPr>
        <p:spPr/>
        <p:txBody>
          <a:bodyPr/>
          <a:lstStyle>
            <a:lvl1pPr>
              <a:defRPr>
                <a:solidFill>
                  <a:schemeClr val="bg1"/>
                </a:solidFill>
              </a:defRPr>
            </a:lvl1pPr>
          </a:lstStyle>
          <a:p>
            <a:fld id="{4F9AC08D-23A9-440E-BCB9-AA1E9877CC38}" type="slidenum">
              <a:rPr lang="en-US" smtClean="0"/>
              <a:pPr/>
              <a:t>‹#›</a:t>
            </a:fld>
            <a:endParaRPr lang="en-US"/>
          </a:p>
        </p:txBody>
      </p:sp>
      <p:sp>
        <p:nvSpPr>
          <p:cNvPr id="17" name="Text Placeholder 2">
            <a:extLst>
              <a:ext uri="{FF2B5EF4-FFF2-40B4-BE49-F238E27FC236}">
                <a16:creationId xmlns:a16="http://schemas.microsoft.com/office/drawing/2014/main" id="{86052073-E7EF-CF40-8A3C-F5EFEBF847C7}"/>
              </a:ext>
            </a:extLst>
          </p:cNvPr>
          <p:cNvSpPr>
            <a:spLocks noGrp="1"/>
          </p:cNvSpPr>
          <p:nvPr>
            <p:ph type="body" sz="quarter" idx="29" hasCustomPrompt="1"/>
          </p:nvPr>
        </p:nvSpPr>
        <p:spPr>
          <a:xfrm>
            <a:off x="6553200" y="1359001"/>
            <a:ext cx="5029200" cy="4139998"/>
          </a:xfrm>
          <a:prstGeom prst="rect">
            <a:avLst/>
          </a:prstGeom>
        </p:spPr>
        <p:txBody>
          <a:bodyPr>
            <a:noAutofit/>
          </a:bodyPr>
          <a:lstStyle>
            <a:lvl1pPr>
              <a:lnSpc>
                <a:spcPct val="150000"/>
              </a:lnSpc>
              <a:spcBef>
                <a:spcPts val="0"/>
              </a:spcBef>
              <a:spcAft>
                <a:spcPts val="3000"/>
              </a:spcAft>
              <a:buClr>
                <a:schemeClr val="accent1"/>
              </a:buClr>
              <a:buSzPct val="150000"/>
              <a:defRPr sz="1600" b="0" i="0">
                <a:solidFill>
                  <a:schemeClr val="bg1"/>
                </a:solidFill>
                <a:latin typeface="Graphik" panose="020B0503030202060203" pitchFamily="34" charset="77"/>
              </a:defRPr>
            </a:lvl1pPr>
            <a:lvl2pPr>
              <a:lnSpc>
                <a:spcPct val="150000"/>
              </a:lnSpc>
              <a:spcBef>
                <a:spcPts val="0"/>
              </a:spcBef>
              <a:spcAft>
                <a:spcPts val="3000"/>
              </a:spcAft>
              <a:buClr>
                <a:schemeClr val="accent1"/>
              </a:buClr>
              <a:buSzPct val="150000"/>
              <a:defRPr sz="1600" b="0" i="0">
                <a:solidFill>
                  <a:schemeClr val="bg1"/>
                </a:solidFill>
                <a:latin typeface="Graphik" panose="020B0503030202060203" pitchFamily="34" charset="77"/>
              </a:defRPr>
            </a:lvl2pPr>
            <a:lvl3pPr>
              <a:lnSpc>
                <a:spcPct val="150000"/>
              </a:lnSpc>
              <a:spcBef>
                <a:spcPts val="0"/>
              </a:spcBef>
              <a:spcAft>
                <a:spcPts val="3000"/>
              </a:spcAft>
              <a:buClr>
                <a:schemeClr val="accent1"/>
              </a:buClr>
              <a:buSzPct val="150000"/>
              <a:defRPr sz="1600" b="0" i="0">
                <a:solidFill>
                  <a:schemeClr val="bg1"/>
                </a:solidFill>
                <a:latin typeface="Graphik" panose="020B0503030202060203" pitchFamily="34" charset="77"/>
              </a:defRPr>
            </a:lvl3pPr>
            <a:lvl4pPr>
              <a:lnSpc>
                <a:spcPct val="150000"/>
              </a:lnSpc>
              <a:spcBef>
                <a:spcPts val="0"/>
              </a:spcBef>
              <a:spcAft>
                <a:spcPts val="3000"/>
              </a:spcAft>
              <a:buClr>
                <a:schemeClr val="accent1"/>
              </a:buClr>
              <a:buSzPct val="150000"/>
              <a:defRPr sz="1600" b="0" i="0">
                <a:solidFill>
                  <a:schemeClr val="bg1"/>
                </a:solidFill>
                <a:latin typeface="Graphik" panose="020B0503030202060203" pitchFamily="34" charset="77"/>
              </a:defRPr>
            </a:lvl4pPr>
            <a:lvl5pPr>
              <a:lnSpc>
                <a:spcPct val="150000"/>
              </a:lnSpc>
              <a:spcBef>
                <a:spcPts val="0"/>
              </a:spcBef>
              <a:spcAft>
                <a:spcPts val="3000"/>
              </a:spcAft>
              <a:buClr>
                <a:schemeClr val="accent1"/>
              </a:buClr>
              <a:buSzPct val="150000"/>
              <a:defRPr sz="1600" b="0" i="0">
                <a:solidFill>
                  <a:schemeClr val="bg1"/>
                </a:solidFill>
                <a:latin typeface="Graphik" panose="020B0503030202060203" pitchFamily="34" charset="77"/>
              </a:defRPr>
            </a:lvl5pPr>
          </a:lstStyle>
          <a:p>
            <a:pPr lvl="0"/>
            <a:r>
              <a:rPr lang="en-US"/>
              <a:t>Click to edit paragraph</a:t>
            </a:r>
          </a:p>
          <a:p>
            <a:pPr lvl="1"/>
            <a:r>
              <a:rPr lang="en-US"/>
              <a:t>Second level</a:t>
            </a:r>
          </a:p>
          <a:p>
            <a:pPr lvl="2"/>
            <a:r>
              <a:rPr lang="en-US"/>
              <a:t>Third level</a:t>
            </a:r>
          </a:p>
          <a:p>
            <a:pPr lvl="3"/>
            <a:r>
              <a:rPr lang="en-US"/>
              <a:t>Fourth level</a:t>
            </a:r>
          </a:p>
          <a:p>
            <a:pPr lvl="4"/>
            <a:r>
              <a:rPr lang="en-US"/>
              <a:t>Fifth level</a:t>
            </a:r>
            <a:endParaRPr lang="en-CR"/>
          </a:p>
        </p:txBody>
      </p:sp>
      <p:sp>
        <p:nvSpPr>
          <p:cNvPr id="3" name="Text Placeholder 2">
            <a:extLst>
              <a:ext uri="{FF2B5EF4-FFF2-40B4-BE49-F238E27FC236}">
                <a16:creationId xmlns:a16="http://schemas.microsoft.com/office/drawing/2014/main" id="{1BE337DB-CB3E-1D43-AD17-97557C2BB26F}"/>
              </a:ext>
            </a:extLst>
          </p:cNvPr>
          <p:cNvSpPr>
            <a:spLocks noGrp="1"/>
          </p:cNvSpPr>
          <p:nvPr>
            <p:ph type="body" sz="quarter" idx="30" hasCustomPrompt="1"/>
          </p:nvPr>
        </p:nvSpPr>
        <p:spPr>
          <a:xfrm>
            <a:off x="609598" y="1359001"/>
            <a:ext cx="5029199" cy="4139997"/>
          </a:xfrm>
          <a:prstGeom prst="rect">
            <a:avLst/>
          </a:prstGeom>
        </p:spPr>
        <p:txBody>
          <a:bodyPr tIns="0">
            <a:noAutofit/>
          </a:bodyPr>
          <a:lstStyle>
            <a:lvl1pPr>
              <a:spcBef>
                <a:spcPts val="0"/>
              </a:spcBef>
              <a:defRPr sz="8000">
                <a:solidFill>
                  <a:schemeClr val="accent1"/>
                </a:solidFill>
              </a:defRPr>
            </a:lvl1pPr>
          </a:lstStyle>
          <a:p>
            <a:pPr lvl="0"/>
            <a:r>
              <a:rPr lang="en-US"/>
              <a:t>Master text styles</a:t>
            </a:r>
            <a:endParaRPr lang="en-CR"/>
          </a:p>
        </p:txBody>
      </p:sp>
      <p:sp>
        <p:nvSpPr>
          <p:cNvPr id="2" name="TextBox 1">
            <a:extLst>
              <a:ext uri="{FF2B5EF4-FFF2-40B4-BE49-F238E27FC236}">
                <a16:creationId xmlns:a16="http://schemas.microsoft.com/office/drawing/2014/main" id="{451FA10B-231E-2948-B919-137679228389}"/>
              </a:ext>
            </a:extLst>
          </p:cNvPr>
          <p:cNvSpPr txBox="1"/>
          <p:nvPr userDrawn="1"/>
        </p:nvSpPr>
        <p:spPr>
          <a:xfrm>
            <a:off x="7963593" y="6430328"/>
            <a:ext cx="3054927" cy="153888"/>
          </a:xfrm>
          <a:prstGeom prst="rect">
            <a:avLst/>
          </a:prstGeom>
          <a:noFill/>
        </p:spPr>
        <p:txBody>
          <a:bodyPr wrap="square" lIns="0" tIns="0" rIns="0" bIns="45720" rtlCol="0">
            <a:spAutoFit/>
          </a:bodyPr>
          <a:lstStyle/>
          <a:p>
            <a:pPr algn="r"/>
            <a:r>
              <a:rPr lang="en-US" sz="700" kern="1200">
                <a:solidFill>
                  <a:schemeClr val="bg1"/>
                </a:solidFill>
                <a:latin typeface="+mn-lt"/>
                <a:ea typeface="+mn-ea"/>
                <a:cs typeface="+mn-cs"/>
              </a:rPr>
              <a:t>Copyright © 2020 Accenture. All rights reserved.</a:t>
            </a:r>
          </a:p>
        </p:txBody>
      </p:sp>
      <p:pic>
        <p:nvPicPr>
          <p:cNvPr id="12" name="Picture 11">
            <a:extLst>
              <a:ext uri="{FF2B5EF4-FFF2-40B4-BE49-F238E27FC236}">
                <a16:creationId xmlns:a16="http://schemas.microsoft.com/office/drawing/2014/main" id="{45EFFAF4-34B8-204D-8741-8FE4ECD482F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9990" y="6307799"/>
            <a:ext cx="914400" cy="245059"/>
          </a:xfrm>
          <a:prstGeom prst="rect">
            <a:avLst/>
          </a:prstGeom>
        </p:spPr>
      </p:pic>
    </p:spTree>
    <p:extLst>
      <p:ext uri="{BB962C8B-B14F-4D97-AF65-F5344CB8AC3E}">
        <p14:creationId xmlns:p14="http://schemas.microsoft.com/office/powerpoint/2010/main" val="224030392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no headline purple gradient">
    <p:bg>
      <p:bgPr>
        <a:gradFill>
          <a:gsLst>
            <a:gs pos="0">
              <a:schemeClr val="accent1"/>
            </a:gs>
            <a:gs pos="82000">
              <a:schemeClr val="bg2"/>
            </a:gs>
          </a:gsLst>
          <a:lin ang="27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12D1AF-7040-A847-A455-6787D8910C0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Slide Number Placeholder 6"/>
          <p:cNvSpPr>
            <a:spLocks noGrp="1"/>
          </p:cNvSpPr>
          <p:nvPr>
            <p:ph type="sldNum" sz="quarter" idx="12"/>
          </p:nvPr>
        </p:nvSpPr>
        <p:spPr/>
        <p:txBody>
          <a:bodyPr/>
          <a:lstStyle>
            <a:lvl1pPr>
              <a:defRPr>
                <a:solidFill>
                  <a:schemeClr val="tx1"/>
                </a:solidFill>
              </a:defRPr>
            </a:lvl1pPr>
          </a:lstStyle>
          <a:p>
            <a:fld id="{4F9AC08D-23A9-440E-BCB9-AA1E9877CC38}" type="slidenum">
              <a:rPr lang="en-US" smtClean="0"/>
              <a:pPr/>
              <a:t>‹#›</a:t>
            </a:fld>
            <a:endParaRPr lang="en-US"/>
          </a:p>
        </p:txBody>
      </p:sp>
      <p:sp>
        <p:nvSpPr>
          <p:cNvPr id="9" name="TextBox 8">
            <a:extLst>
              <a:ext uri="{FF2B5EF4-FFF2-40B4-BE49-F238E27FC236}">
                <a16:creationId xmlns:a16="http://schemas.microsoft.com/office/drawing/2014/main" id="{5687E680-CDA0-024E-B1E4-FA3B88A419AF}"/>
              </a:ext>
            </a:extLst>
          </p:cNvPr>
          <p:cNvSpPr txBox="1"/>
          <p:nvPr userDrawn="1"/>
        </p:nvSpPr>
        <p:spPr>
          <a:xfrm>
            <a:off x="7963593" y="6430328"/>
            <a:ext cx="3054927" cy="153888"/>
          </a:xfrm>
          <a:prstGeom prst="rect">
            <a:avLst/>
          </a:prstGeom>
          <a:noFill/>
        </p:spPr>
        <p:txBody>
          <a:bodyPr wrap="square" lIns="0" tIns="0" rIns="0" bIns="45720" rtlCol="0">
            <a:spAutoFit/>
          </a:bodyPr>
          <a:lstStyle/>
          <a:p>
            <a:pPr algn="r"/>
            <a:r>
              <a:rPr lang="en-US" sz="700" kern="1200">
                <a:solidFill>
                  <a:schemeClr val="tx1"/>
                </a:solidFill>
                <a:latin typeface="+mn-lt"/>
                <a:ea typeface="+mn-ea"/>
                <a:cs typeface="+mn-cs"/>
              </a:rPr>
              <a:t>Copyright © 2020 Accenture. All rights reserved.</a:t>
            </a:r>
          </a:p>
        </p:txBody>
      </p:sp>
      <p:pic>
        <p:nvPicPr>
          <p:cNvPr id="10" name="Picture 9">
            <a:extLst>
              <a:ext uri="{FF2B5EF4-FFF2-40B4-BE49-F238E27FC236}">
                <a16:creationId xmlns:a16="http://schemas.microsoft.com/office/drawing/2014/main" id="{D71F27FA-BBEE-CC4B-B225-6EA0365AB05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9990" y="6307799"/>
            <a:ext cx="914400" cy="245059"/>
          </a:xfrm>
          <a:prstGeom prst="rect">
            <a:avLst/>
          </a:prstGeom>
        </p:spPr>
      </p:pic>
    </p:spTree>
    <p:extLst>
      <p:ext uri="{BB962C8B-B14F-4D97-AF65-F5344CB8AC3E}">
        <p14:creationId xmlns:p14="http://schemas.microsoft.com/office/powerpoint/2010/main" val="411080284"/>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Closer 2">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09F5CB3-1BFB-9748-9523-A515982F7ED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13BB104E-C0EA-F143-AD7C-5072DDE23672}"/>
              </a:ext>
            </a:extLst>
          </p:cNvPr>
          <p:cNvSpPr>
            <a:spLocks noGrp="1"/>
          </p:cNvSpPr>
          <p:nvPr>
            <p:ph type="sldNum" sz="quarter" idx="15"/>
          </p:nvPr>
        </p:nvSpPr>
        <p:spPr/>
        <p:txBody>
          <a:bodyPr/>
          <a:lstStyle/>
          <a:p>
            <a:fld id="{71B882E3-AA57-DB47-B7F5-4E115F25E2D7}" type="slidenum">
              <a:rPr lang="en-US" smtClean="0"/>
              <a:pPr/>
              <a:t>‹#›</a:t>
            </a:fld>
            <a:endParaRPr lang="en-US"/>
          </a:p>
        </p:txBody>
      </p:sp>
      <p:sp>
        <p:nvSpPr>
          <p:cNvPr id="6" name="TextBox 5">
            <a:extLst>
              <a:ext uri="{FF2B5EF4-FFF2-40B4-BE49-F238E27FC236}">
                <a16:creationId xmlns:a16="http://schemas.microsoft.com/office/drawing/2014/main" id="{F86242DC-155E-A64D-A310-FC3586AE1E3C}"/>
              </a:ext>
            </a:extLst>
          </p:cNvPr>
          <p:cNvSpPr txBox="1"/>
          <p:nvPr userDrawn="1"/>
        </p:nvSpPr>
        <p:spPr>
          <a:xfrm>
            <a:off x="7963593" y="6430328"/>
            <a:ext cx="3054927" cy="153888"/>
          </a:xfrm>
          <a:prstGeom prst="rect">
            <a:avLst/>
          </a:prstGeom>
          <a:noFill/>
        </p:spPr>
        <p:txBody>
          <a:bodyPr wrap="square" lIns="0" tIns="0" rIns="0" bIns="45720" rtlCol="0">
            <a:spAutoFit/>
          </a:bodyPr>
          <a:lstStyle/>
          <a:p>
            <a:pPr algn="r"/>
            <a:r>
              <a:rPr lang="en-US" sz="700" kern="1200">
                <a:solidFill>
                  <a:srgbClr val="27262D"/>
                </a:solidFill>
                <a:latin typeface="+mn-lt"/>
                <a:ea typeface="+mn-ea"/>
                <a:cs typeface="+mn-cs"/>
              </a:rPr>
              <a:t>Copyright © 2020 Accenture. All rights reserved.</a:t>
            </a:r>
          </a:p>
        </p:txBody>
      </p:sp>
    </p:spTree>
    <p:extLst>
      <p:ext uri="{BB962C8B-B14F-4D97-AF65-F5344CB8AC3E}">
        <p14:creationId xmlns:p14="http://schemas.microsoft.com/office/powerpoint/2010/main" val="1715936280"/>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Blank no headline purple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lvl1pPr>
              <a:defRPr>
                <a:solidFill>
                  <a:schemeClr val="bg1"/>
                </a:solidFill>
              </a:defRPr>
            </a:lvl1pPr>
          </a:lstStyle>
          <a:p>
            <a:fld id="{4F9AC08D-23A9-440E-BCB9-AA1E9877CC38}" type="slidenum">
              <a:rPr lang="en-US" smtClean="0"/>
              <a:pPr/>
              <a:t>‹#›</a:t>
            </a:fld>
            <a:endParaRPr lang="en-US"/>
          </a:p>
        </p:txBody>
      </p:sp>
      <p:pic>
        <p:nvPicPr>
          <p:cNvPr id="8" name="Picture 7">
            <a:extLst>
              <a:ext uri="{FF2B5EF4-FFF2-40B4-BE49-F238E27FC236}">
                <a16:creationId xmlns:a16="http://schemas.microsoft.com/office/drawing/2014/main" id="{274D0C26-8DBF-1B4C-8EEA-C73A54A7EB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64866" y="7098021"/>
            <a:ext cx="914400" cy="245059"/>
          </a:xfrm>
          <a:prstGeom prst="rect">
            <a:avLst/>
          </a:prstGeom>
        </p:spPr>
      </p:pic>
      <p:sp>
        <p:nvSpPr>
          <p:cNvPr id="10" name="Text Placeholder 9">
            <a:extLst>
              <a:ext uri="{FF2B5EF4-FFF2-40B4-BE49-F238E27FC236}">
                <a16:creationId xmlns:a16="http://schemas.microsoft.com/office/drawing/2014/main" id="{EEB824DA-E491-8647-8B35-20CA7A9C22E3}"/>
              </a:ext>
            </a:extLst>
          </p:cNvPr>
          <p:cNvSpPr>
            <a:spLocks noGrp="1"/>
          </p:cNvSpPr>
          <p:nvPr>
            <p:ph type="body" sz="quarter" idx="10" hasCustomPrompt="1"/>
          </p:nvPr>
        </p:nvSpPr>
        <p:spPr>
          <a:xfrm>
            <a:off x="609598" y="457200"/>
            <a:ext cx="8155612" cy="5600700"/>
          </a:xfrm>
          <a:prstGeom prst="rect">
            <a:avLst/>
          </a:prstGeom>
        </p:spPr>
        <p:txBody>
          <a:bodyPr tIns="45720" anchor="t"/>
          <a:lstStyle>
            <a:lvl1pPr>
              <a:defRPr sz="5000" b="1" i="0" cap="all" baseline="0">
                <a:solidFill>
                  <a:schemeClr val="bg1"/>
                </a:solidFill>
                <a:latin typeface="Graphik Black" panose="020B0503030202060203" pitchFamily="34" charset="77"/>
              </a:defRPr>
            </a:lvl1pPr>
            <a:lvl2pPr>
              <a:defRPr>
                <a:solidFill>
                  <a:schemeClr val="accent1"/>
                </a:solidFill>
              </a:defRPr>
            </a:lvl2pPr>
          </a:lstStyle>
          <a:p>
            <a:pPr lvl="0"/>
            <a:r>
              <a:rPr lang="en-US"/>
              <a:t>Divider title </a:t>
            </a:r>
            <a:br>
              <a:rPr lang="en-US"/>
            </a:br>
            <a:r>
              <a:rPr lang="en-US"/>
              <a:t>lorem ipsum</a:t>
            </a:r>
          </a:p>
          <a:p>
            <a:pPr lvl="1"/>
            <a:r>
              <a:rPr lang="en-US"/>
              <a:t>Subtitle</a:t>
            </a:r>
          </a:p>
        </p:txBody>
      </p:sp>
      <p:sp>
        <p:nvSpPr>
          <p:cNvPr id="9" name="Text Placeholder 6">
            <a:extLst>
              <a:ext uri="{FF2B5EF4-FFF2-40B4-BE49-F238E27FC236}">
                <a16:creationId xmlns:a16="http://schemas.microsoft.com/office/drawing/2014/main" id="{C0BC5A40-C6B5-2245-8F47-11FBC12F9322}"/>
              </a:ext>
            </a:extLst>
          </p:cNvPr>
          <p:cNvSpPr>
            <a:spLocks noGrp="1"/>
          </p:cNvSpPr>
          <p:nvPr>
            <p:ph type="body" sz="quarter" idx="15" hasCustomPrompt="1"/>
          </p:nvPr>
        </p:nvSpPr>
        <p:spPr>
          <a:xfrm>
            <a:off x="609598" y="219277"/>
            <a:ext cx="10983683" cy="132024"/>
          </a:xfrm>
          <a:prstGeom prst="rect">
            <a:avLst/>
          </a:prstGeom>
        </p:spPr>
        <p:txBody>
          <a:bodyPr>
            <a:normAutofit/>
          </a:bodyPr>
          <a:lstStyle>
            <a:lvl1pPr>
              <a:defRPr sz="1200" b="0" i="0" cap="all" spc="100" baseline="0">
                <a:solidFill>
                  <a:schemeClr val="bg1"/>
                </a:solidFill>
                <a:latin typeface="Graphik Semibold" panose="020B0503030202060203" pitchFamily="34" charset="77"/>
              </a:defRPr>
            </a:lvl1pPr>
          </a:lstStyle>
          <a:p>
            <a:pPr lvl="0"/>
            <a:r>
              <a:rPr lang="en-US"/>
              <a:t>Section title if needed</a:t>
            </a:r>
            <a:endParaRPr lang="en-CR"/>
          </a:p>
        </p:txBody>
      </p:sp>
      <p:sp>
        <p:nvSpPr>
          <p:cNvPr id="11" name="TextBox 10">
            <a:extLst>
              <a:ext uri="{FF2B5EF4-FFF2-40B4-BE49-F238E27FC236}">
                <a16:creationId xmlns:a16="http://schemas.microsoft.com/office/drawing/2014/main" id="{0359C979-82DE-4E4C-AE94-1909E2866B9A}"/>
              </a:ext>
            </a:extLst>
          </p:cNvPr>
          <p:cNvSpPr txBox="1"/>
          <p:nvPr userDrawn="1"/>
        </p:nvSpPr>
        <p:spPr>
          <a:xfrm>
            <a:off x="7963593" y="6430328"/>
            <a:ext cx="3054927" cy="153888"/>
          </a:xfrm>
          <a:prstGeom prst="rect">
            <a:avLst/>
          </a:prstGeom>
          <a:noFill/>
        </p:spPr>
        <p:txBody>
          <a:bodyPr wrap="square" lIns="0" tIns="0" rIns="0" bIns="45720" rtlCol="0">
            <a:spAutoFit/>
          </a:bodyPr>
          <a:lstStyle/>
          <a:p>
            <a:pPr algn="r"/>
            <a:r>
              <a:rPr lang="en-US" sz="700" kern="1200">
                <a:solidFill>
                  <a:srgbClr val="27262D"/>
                </a:solidFill>
                <a:latin typeface="+mn-lt"/>
                <a:ea typeface="+mn-ea"/>
                <a:cs typeface="+mn-cs"/>
              </a:rPr>
              <a:t>Copyright © 2020 Accenture. All rights reserved.</a:t>
            </a:r>
          </a:p>
        </p:txBody>
      </p:sp>
    </p:spTree>
    <p:extLst>
      <p:ext uri="{BB962C8B-B14F-4D97-AF65-F5344CB8AC3E}">
        <p14:creationId xmlns:p14="http://schemas.microsoft.com/office/powerpoint/2010/main" val="3198928468"/>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2728A8-A407-3349-A7B6-B8A285F240A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2" name="Title 1">
            <a:extLst>
              <a:ext uri="{FF2B5EF4-FFF2-40B4-BE49-F238E27FC236}">
                <a16:creationId xmlns:a16="http://schemas.microsoft.com/office/drawing/2014/main" id="{D878D8ED-5A55-8C4D-97A7-67C0F2D1451D}"/>
              </a:ext>
            </a:extLst>
          </p:cNvPr>
          <p:cNvSpPr>
            <a:spLocks noGrp="1"/>
          </p:cNvSpPr>
          <p:nvPr>
            <p:ph type="title"/>
          </p:nvPr>
        </p:nvSpPr>
        <p:spPr>
          <a:xfrm>
            <a:off x="620486" y="468086"/>
            <a:ext cx="10961914" cy="1080296"/>
          </a:xfrm>
          <a:prstGeom prst="rect">
            <a:avLst/>
          </a:prstGeom>
        </p:spPr>
        <p:txBody>
          <a:bodyPr/>
          <a:lstStyle/>
          <a:p>
            <a:r>
              <a:rPr lang="en-US"/>
              <a:t>Click to edit Master title style</a:t>
            </a:r>
          </a:p>
        </p:txBody>
      </p:sp>
      <p:sp>
        <p:nvSpPr>
          <p:cNvPr id="8" name="TextBox 7">
            <a:extLst>
              <a:ext uri="{FF2B5EF4-FFF2-40B4-BE49-F238E27FC236}">
                <a16:creationId xmlns:a16="http://schemas.microsoft.com/office/drawing/2014/main" id="{CB3CA108-D82C-AD43-AC01-5C3E92CE5EE3}"/>
              </a:ext>
            </a:extLst>
          </p:cNvPr>
          <p:cNvSpPr txBox="1"/>
          <p:nvPr userDrawn="1"/>
        </p:nvSpPr>
        <p:spPr>
          <a:xfrm>
            <a:off x="7963593" y="6430328"/>
            <a:ext cx="3054927" cy="153888"/>
          </a:xfrm>
          <a:prstGeom prst="rect">
            <a:avLst/>
          </a:prstGeom>
          <a:noFill/>
        </p:spPr>
        <p:txBody>
          <a:bodyPr wrap="square" lIns="0" tIns="0" rIns="0" bIns="45720" rtlCol="0">
            <a:spAutoFit/>
          </a:bodyPr>
          <a:lstStyle/>
          <a:p>
            <a:pPr algn="r"/>
            <a:r>
              <a:rPr lang="en-US" sz="700" kern="1200">
                <a:solidFill>
                  <a:srgbClr val="27262D"/>
                </a:solidFill>
                <a:latin typeface="+mn-lt"/>
                <a:ea typeface="+mn-ea"/>
                <a:cs typeface="+mn-cs"/>
              </a:rPr>
              <a:t>Copyright © 2019 Accenture. All rights reserved.</a:t>
            </a:r>
          </a:p>
        </p:txBody>
      </p:sp>
    </p:spTree>
    <p:extLst>
      <p:ext uri="{BB962C8B-B14F-4D97-AF65-F5344CB8AC3E}">
        <p14:creationId xmlns:p14="http://schemas.microsoft.com/office/powerpoint/2010/main" val="286891193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hort Headline and 2 Columns">
    <p:spTree>
      <p:nvGrpSpPr>
        <p:cNvPr id="1" name=""/>
        <p:cNvGrpSpPr/>
        <p:nvPr/>
      </p:nvGrpSpPr>
      <p:grpSpPr>
        <a:xfrm>
          <a:off x="0" y="0"/>
          <a:ext cx="0" cy="0"/>
          <a:chOff x="0" y="0"/>
          <a:chExt cx="0" cy="0"/>
        </a:xfrm>
      </p:grpSpPr>
      <p:sp>
        <p:nvSpPr>
          <p:cNvPr id="6" name="Content Placeholder 5"/>
          <p:cNvSpPr>
            <a:spLocks noGrp="1"/>
          </p:cNvSpPr>
          <p:nvPr>
            <p:ph sz="quarter" idx="18"/>
          </p:nvPr>
        </p:nvSpPr>
        <p:spPr>
          <a:xfrm>
            <a:off x="381000" y="1828802"/>
            <a:ext cx="5715000" cy="4689475"/>
          </a:xfrm>
          <a:prstGeom prst="rect">
            <a:avLst/>
          </a:prstGeom>
        </p:spPr>
        <p:txBody>
          <a:bodyPr>
            <a:normAutofit/>
          </a:bodyPr>
          <a:lstStyle>
            <a:lvl1pPr>
              <a:defRPr sz="2400"/>
            </a:lvl1pPr>
            <a:lvl2pPr>
              <a:spcAft>
                <a:spcPts val="1200"/>
              </a:spcAft>
              <a:defRPr sz="2000"/>
            </a:lvl2pPr>
            <a:lvl3pPr marL="514338" indent="-230182">
              <a:buFont typeface="Graphik" panose="020B0503030202060203" pitchFamily="34" charset="0"/>
              <a:buChar char="–"/>
              <a:defRPr sz="1600"/>
            </a:lvl3pPr>
            <a:lvl5pPr marL="857229" indent="-177796">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11" name="Title 10"/>
          <p:cNvSpPr>
            <a:spLocks noGrp="1"/>
          </p:cNvSpPr>
          <p:nvPr>
            <p:ph type="title"/>
          </p:nvPr>
        </p:nvSpPr>
        <p:spPr>
          <a:xfrm>
            <a:off x="381000" y="380999"/>
            <a:ext cx="5715000" cy="990601"/>
          </a:xfrm>
          <a:prstGeom prst="rect">
            <a:avLst/>
          </a:prstGeom>
        </p:spPr>
        <p:txBody>
          <a:bodyPr/>
          <a:lstStyle/>
          <a:p>
            <a:r>
              <a:rPr lang="en-US"/>
              <a:t>Click to edit Master title style</a:t>
            </a:r>
          </a:p>
        </p:txBody>
      </p:sp>
      <p:sp>
        <p:nvSpPr>
          <p:cNvPr id="8" name="Content Placeholder 5"/>
          <p:cNvSpPr>
            <a:spLocks noGrp="1"/>
          </p:cNvSpPr>
          <p:nvPr>
            <p:ph sz="quarter" idx="19"/>
          </p:nvPr>
        </p:nvSpPr>
        <p:spPr>
          <a:xfrm>
            <a:off x="6096000" y="1828802"/>
            <a:ext cx="5715000" cy="4689475"/>
          </a:xfrm>
          <a:prstGeom prst="rect">
            <a:avLst/>
          </a:prstGeom>
        </p:spPr>
        <p:txBody>
          <a:bodyPr>
            <a:normAutofit/>
          </a:bodyPr>
          <a:lstStyle>
            <a:lvl1pPr>
              <a:defRPr sz="2400"/>
            </a:lvl1pPr>
            <a:lvl2pPr>
              <a:spcAft>
                <a:spcPts val="1200"/>
              </a:spcAft>
              <a:defRPr sz="2000"/>
            </a:lvl2pPr>
            <a:lvl3pPr marL="514338" indent="-230182">
              <a:buFont typeface="Graphik" panose="020B0503030202060203" pitchFamily="34" charset="0"/>
              <a:buChar char="–"/>
              <a:defRPr sz="1600"/>
            </a:lvl3pPr>
            <a:lvl5pPr marL="857229" indent="-177796">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2910005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Long Headline Only">
    <p:spTree>
      <p:nvGrpSpPr>
        <p:cNvPr id="1" name=""/>
        <p:cNvGrpSpPr/>
        <p:nvPr/>
      </p:nvGrpSpPr>
      <p:grpSpPr>
        <a:xfrm>
          <a:off x="0" y="0"/>
          <a:ext cx="0" cy="0"/>
          <a:chOff x="0" y="0"/>
          <a:chExt cx="0" cy="0"/>
        </a:xfrm>
      </p:grpSpPr>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11" name="Title 10"/>
          <p:cNvSpPr>
            <a:spLocks noGrp="1"/>
          </p:cNvSpPr>
          <p:nvPr>
            <p:ph type="title"/>
          </p:nvPr>
        </p:nvSpPr>
        <p:spPr>
          <a:xfrm>
            <a:off x="620486" y="468086"/>
            <a:ext cx="10961914" cy="1080296"/>
          </a:xfrm>
          <a:prstGeom prst="rect">
            <a:avLst/>
          </a:prstGeom>
        </p:spPr>
        <p:txBody>
          <a:bodyPr/>
          <a:lstStyle>
            <a:lvl1pPr>
              <a:defRPr b="0"/>
            </a:lvl1pPr>
          </a:lstStyle>
          <a:p>
            <a:r>
              <a:rPr lang="en-US"/>
              <a:t>Click to edit Master title style</a:t>
            </a:r>
          </a:p>
        </p:txBody>
      </p:sp>
      <p:sp>
        <p:nvSpPr>
          <p:cNvPr id="5" name="TextBox 4">
            <a:extLst>
              <a:ext uri="{FF2B5EF4-FFF2-40B4-BE49-F238E27FC236}">
                <a16:creationId xmlns:a16="http://schemas.microsoft.com/office/drawing/2014/main" id="{CD0A5BBF-B894-A04F-B009-F972EE239BFB}"/>
              </a:ext>
            </a:extLst>
          </p:cNvPr>
          <p:cNvSpPr txBox="1"/>
          <p:nvPr userDrawn="1"/>
        </p:nvSpPr>
        <p:spPr>
          <a:xfrm>
            <a:off x="7963593" y="6430328"/>
            <a:ext cx="3054927" cy="153888"/>
          </a:xfrm>
          <a:prstGeom prst="rect">
            <a:avLst/>
          </a:prstGeom>
          <a:noFill/>
        </p:spPr>
        <p:txBody>
          <a:bodyPr wrap="square" lIns="0" tIns="0" rIns="0" bIns="45720" rtlCol="0">
            <a:spAutoFit/>
          </a:bodyPr>
          <a:lstStyle/>
          <a:p>
            <a:pPr algn="r"/>
            <a:r>
              <a:rPr lang="en-US" sz="700" kern="1200">
                <a:solidFill>
                  <a:srgbClr val="27262D"/>
                </a:solidFill>
                <a:latin typeface="+mn-lt"/>
                <a:ea typeface="+mn-ea"/>
                <a:cs typeface="+mn-cs"/>
              </a:rPr>
              <a:t>Copyright © 2020 Accenture. All rights reserved.</a:t>
            </a:r>
          </a:p>
        </p:txBody>
      </p:sp>
    </p:spTree>
    <p:extLst>
      <p:ext uri="{BB962C8B-B14F-4D97-AF65-F5344CB8AC3E}">
        <p14:creationId xmlns:p14="http://schemas.microsoft.com/office/powerpoint/2010/main" val="17612624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Divider whit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32E0550-5C30-6D40-846B-6D64752009A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ext Placeholder 9">
            <a:extLst>
              <a:ext uri="{FF2B5EF4-FFF2-40B4-BE49-F238E27FC236}">
                <a16:creationId xmlns:a16="http://schemas.microsoft.com/office/drawing/2014/main" id="{4BC990C6-890E-1D49-A73A-28144780DC86}"/>
              </a:ext>
            </a:extLst>
          </p:cNvPr>
          <p:cNvSpPr>
            <a:spLocks noGrp="1"/>
          </p:cNvSpPr>
          <p:nvPr>
            <p:ph type="body" sz="quarter" idx="10" hasCustomPrompt="1"/>
          </p:nvPr>
        </p:nvSpPr>
        <p:spPr>
          <a:xfrm>
            <a:off x="609600" y="457200"/>
            <a:ext cx="8343900" cy="5600700"/>
          </a:xfrm>
          <a:prstGeom prst="rect">
            <a:avLst/>
          </a:prstGeom>
        </p:spPr>
        <p:txBody>
          <a:bodyPr tIns="45720" anchor="t"/>
          <a:lstStyle>
            <a:lvl1pPr>
              <a:defRPr sz="5000" cap="all" baseline="0">
                <a:solidFill>
                  <a:schemeClr val="accent1"/>
                </a:solidFill>
              </a:defRPr>
            </a:lvl1pPr>
            <a:lvl2pPr>
              <a:defRPr>
                <a:solidFill>
                  <a:schemeClr val="tx1"/>
                </a:solidFill>
              </a:defRPr>
            </a:lvl2pPr>
          </a:lstStyle>
          <a:p>
            <a:pPr lvl="0"/>
            <a:r>
              <a:rPr lang="en-US"/>
              <a:t>Divider title </a:t>
            </a:r>
            <a:br>
              <a:rPr lang="en-US"/>
            </a:br>
            <a:r>
              <a:rPr lang="en-US"/>
              <a:t>lorem ipsum</a:t>
            </a:r>
          </a:p>
          <a:p>
            <a:pPr lvl="1"/>
            <a:r>
              <a:rPr lang="en-US"/>
              <a:t>Subtitle</a:t>
            </a:r>
          </a:p>
        </p:txBody>
      </p:sp>
      <p:sp>
        <p:nvSpPr>
          <p:cNvPr id="3" name="Slide Number Placeholder 2">
            <a:extLst>
              <a:ext uri="{FF2B5EF4-FFF2-40B4-BE49-F238E27FC236}">
                <a16:creationId xmlns:a16="http://schemas.microsoft.com/office/drawing/2014/main" id="{3F50CF00-DCFE-504A-83D6-C5953FD97229}"/>
              </a:ext>
            </a:extLst>
          </p:cNvPr>
          <p:cNvSpPr>
            <a:spLocks noGrp="1"/>
          </p:cNvSpPr>
          <p:nvPr>
            <p:ph type="sldNum" sz="quarter" idx="12"/>
          </p:nvPr>
        </p:nvSpPr>
        <p:spPr/>
        <p:txBody>
          <a:bodyPr/>
          <a:lstStyle/>
          <a:p>
            <a:fld id="{71B882E3-AA57-DB47-B7F5-4E115F25E2D7}" type="slidenum">
              <a:rPr lang="en-US" smtClean="0"/>
              <a:pPr/>
              <a:t>‹#›</a:t>
            </a:fld>
            <a:endParaRPr lang="en-US"/>
          </a:p>
        </p:txBody>
      </p:sp>
    </p:spTree>
    <p:extLst>
      <p:ext uri="{BB962C8B-B14F-4D97-AF65-F5344CB8AC3E}">
        <p14:creationId xmlns:p14="http://schemas.microsoft.com/office/powerpoint/2010/main" val="236317016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0989" y="365127"/>
            <a:ext cx="11220640" cy="376794"/>
          </a:xfrm>
          <a:prstGeom prst="rect">
            <a:avLst/>
          </a:prstGeom>
        </p:spPr>
        <p:txBody>
          <a:bodyPr>
            <a:noAutofit/>
          </a:bodyPr>
          <a:lstStyle>
            <a:lvl1pPr>
              <a:defRPr sz="3200">
                <a:solidFill>
                  <a:srgbClr val="596164"/>
                </a:solidFill>
              </a:defRPr>
            </a:lvl1pPr>
          </a:lstStyle>
          <a:p>
            <a:r>
              <a:rPr lang="en-US"/>
              <a:t>Click to edit Master title style</a:t>
            </a:r>
          </a:p>
        </p:txBody>
      </p:sp>
      <p:sp>
        <p:nvSpPr>
          <p:cNvPr id="3" name="Content Placeholder 2"/>
          <p:cNvSpPr>
            <a:spLocks noGrp="1"/>
          </p:cNvSpPr>
          <p:nvPr>
            <p:ph idx="1"/>
          </p:nvPr>
        </p:nvSpPr>
        <p:spPr>
          <a:xfrm>
            <a:off x="550989" y="840261"/>
            <a:ext cx="11220640" cy="5708823"/>
          </a:xfrm>
          <a:prstGeom prst="rect">
            <a:avLst/>
          </a:prstGeom>
        </p:spPr>
        <p:txBody>
          <a:bodyPr/>
          <a:lstStyle>
            <a:lvl3pPr>
              <a:defRPr b="0" i="0">
                <a:latin typeface="Arial" panose="020B0604020202020204" pitchFamily="34" charset="0"/>
              </a:defRPr>
            </a:lvl3pPr>
            <a:lvl4pPr>
              <a:defRPr b="0" i="0">
                <a:latin typeface="Arial" panose="020B0604020202020204" pitchFamily="34" charset="0"/>
              </a:defRPr>
            </a:lvl4pPr>
            <a:lvl5pPr>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079278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Long Headline and 1 Column">
    <p:spTree>
      <p:nvGrpSpPr>
        <p:cNvPr id="1" name=""/>
        <p:cNvGrpSpPr/>
        <p:nvPr/>
      </p:nvGrpSpPr>
      <p:grpSpPr>
        <a:xfrm>
          <a:off x="0" y="0"/>
          <a:ext cx="0" cy="0"/>
          <a:chOff x="0" y="0"/>
          <a:chExt cx="0" cy="0"/>
        </a:xfrm>
      </p:grpSpPr>
      <p:sp>
        <p:nvSpPr>
          <p:cNvPr id="6" name="Content Placeholder 5"/>
          <p:cNvSpPr>
            <a:spLocks noGrp="1"/>
          </p:cNvSpPr>
          <p:nvPr>
            <p:ph sz="quarter" idx="18"/>
          </p:nvPr>
        </p:nvSpPr>
        <p:spPr>
          <a:xfrm>
            <a:off x="381001" y="1828802"/>
            <a:ext cx="8572500" cy="4689475"/>
          </a:xfrm>
          <a:prstGeom prst="rect">
            <a:avLst/>
          </a:prstGeom>
        </p:spPr>
        <p:txBody>
          <a:bodyPr/>
          <a:lstStyle>
            <a:lvl3pPr marL="514338" indent="-230182">
              <a:buFont typeface="Graphik" panose="020B0503030202060203" pitchFamily="34" charset="0"/>
              <a:buChar char="–"/>
              <a:defRPr/>
            </a:lvl3pPr>
            <a:lvl5pPr marL="857229" indent="-177796">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11" name="Title 10"/>
          <p:cNvSpPr>
            <a:spLocks noGrp="1"/>
          </p:cNvSpPr>
          <p:nvPr>
            <p:ph type="title"/>
          </p:nvPr>
        </p:nvSpPr>
        <p:spPr>
          <a:xfrm>
            <a:off x="620486" y="468086"/>
            <a:ext cx="10961914" cy="1080296"/>
          </a:xfrm>
          <a:prstGeom prst="rect">
            <a:avLst/>
          </a:prstGeom>
        </p:spPr>
        <p:txBody>
          <a:bodyPr/>
          <a:lstStyle/>
          <a:p>
            <a:r>
              <a:rPr lang="en-US"/>
              <a:t>Click to edit Master title style</a:t>
            </a:r>
          </a:p>
        </p:txBody>
      </p:sp>
      <p:sp>
        <p:nvSpPr>
          <p:cNvPr id="3" name="Footer Placeholder 2"/>
          <p:cNvSpPr>
            <a:spLocks noGrp="1"/>
          </p:cNvSpPr>
          <p:nvPr>
            <p:ph type="ftr" sz="quarter" idx="20"/>
          </p:nvPr>
        </p:nvSpPr>
        <p:spPr/>
        <p:txBody>
          <a:bodyPr/>
          <a:lstStyle/>
          <a:p>
            <a:r>
              <a:rPr lang="en-US"/>
              <a:t>Copyright © 2018 Accenture. All rights reserved.</a:t>
            </a:r>
          </a:p>
        </p:txBody>
      </p:sp>
      <p:sp>
        <p:nvSpPr>
          <p:cNvPr id="4" name="Slide Number Placeholder 3"/>
          <p:cNvSpPr>
            <a:spLocks noGrp="1"/>
          </p:cNvSpPr>
          <p:nvPr>
            <p:ph type="sldNum" sz="quarter" idx="21"/>
          </p:nvPr>
        </p:nvSpPr>
        <p:spPr/>
        <p:txBody>
          <a:bodyPr/>
          <a:lstStyle/>
          <a:p>
            <a:fld id="{4F9AC08D-23A9-440E-BCB9-AA1E9877CC38}" type="slidenum">
              <a:rPr lang="en-US" smtClean="0"/>
              <a:pPr/>
              <a:t>‹#›</a:t>
            </a:fld>
            <a:endParaRPr lang="en-US"/>
          </a:p>
        </p:txBody>
      </p:sp>
    </p:spTree>
    <p:extLst>
      <p:ext uri="{BB962C8B-B14F-4D97-AF65-F5344CB8AC3E}">
        <p14:creationId xmlns:p14="http://schemas.microsoft.com/office/powerpoint/2010/main" val="3849184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0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74D0C26-8DBF-1B4C-8EEA-C73A54A7EB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64866" y="7098021"/>
            <a:ext cx="914400" cy="245059"/>
          </a:xfrm>
          <a:prstGeom prst="rect">
            <a:avLst/>
          </a:prstGeom>
        </p:spPr>
      </p:pic>
      <p:sp>
        <p:nvSpPr>
          <p:cNvPr id="12" name="Text Placeholder 2">
            <a:extLst>
              <a:ext uri="{FF2B5EF4-FFF2-40B4-BE49-F238E27FC236}">
                <a16:creationId xmlns:a16="http://schemas.microsoft.com/office/drawing/2014/main" id="{E41B2DB8-AB28-974A-9481-7F64E72DF4BC}"/>
              </a:ext>
            </a:extLst>
          </p:cNvPr>
          <p:cNvSpPr>
            <a:spLocks noGrp="1"/>
          </p:cNvSpPr>
          <p:nvPr>
            <p:ph type="body" sz="quarter" idx="13" hasCustomPrompt="1"/>
          </p:nvPr>
        </p:nvSpPr>
        <p:spPr>
          <a:xfrm>
            <a:off x="625475" y="1727288"/>
            <a:ext cx="5470525" cy="1155143"/>
          </a:xfrm>
          <a:prstGeom prst="rect">
            <a:avLst/>
          </a:prstGeom>
        </p:spPr>
        <p:txBody>
          <a:bodyPr>
            <a:noAutofit/>
          </a:bodyPr>
          <a:lstStyle>
            <a:lvl1pPr>
              <a:lnSpc>
                <a:spcPct val="80000"/>
              </a:lnSpc>
              <a:defRPr sz="4800" baseline="0">
                <a:solidFill>
                  <a:schemeClr val="bg1"/>
                </a:solidFill>
              </a:defRPr>
            </a:lvl1pPr>
          </a:lstStyle>
          <a:p>
            <a:pPr lvl="0"/>
            <a:r>
              <a:rPr lang="en-US"/>
              <a:t>PRESENTATION TITLE</a:t>
            </a:r>
            <a:endParaRPr lang="en-CR"/>
          </a:p>
        </p:txBody>
      </p:sp>
      <p:sp>
        <p:nvSpPr>
          <p:cNvPr id="13" name="Text Placeholder 6">
            <a:extLst>
              <a:ext uri="{FF2B5EF4-FFF2-40B4-BE49-F238E27FC236}">
                <a16:creationId xmlns:a16="http://schemas.microsoft.com/office/drawing/2014/main" id="{A27C46D1-5F02-9645-BF12-320BEA7AA1A7}"/>
              </a:ext>
            </a:extLst>
          </p:cNvPr>
          <p:cNvSpPr>
            <a:spLocks noGrp="1"/>
          </p:cNvSpPr>
          <p:nvPr>
            <p:ph type="body" sz="quarter" idx="14" hasCustomPrompt="1"/>
          </p:nvPr>
        </p:nvSpPr>
        <p:spPr>
          <a:xfrm>
            <a:off x="609599" y="3229913"/>
            <a:ext cx="5943601" cy="580088"/>
          </a:xfrm>
          <a:prstGeom prst="rect">
            <a:avLst/>
          </a:prstGeom>
        </p:spPr>
        <p:txBody>
          <a:bodyPr>
            <a:noAutofit/>
          </a:bodyPr>
          <a:lstStyle>
            <a:lvl1pPr>
              <a:defRPr sz="7200" b="1" i="0">
                <a:solidFill>
                  <a:schemeClr val="accent1"/>
                </a:solidFill>
                <a:latin typeface="Graphik Black" panose="020B0503030202060203" pitchFamily="34" charset="77"/>
              </a:defRPr>
            </a:lvl1pPr>
          </a:lstStyle>
          <a:p>
            <a:pPr lvl="0"/>
            <a:r>
              <a:rPr lang="en-US"/>
              <a:t>SUBTITLE</a:t>
            </a:r>
            <a:endParaRPr lang="en-CR"/>
          </a:p>
        </p:txBody>
      </p:sp>
      <p:sp>
        <p:nvSpPr>
          <p:cNvPr id="14" name="Text Placeholder 6">
            <a:extLst>
              <a:ext uri="{FF2B5EF4-FFF2-40B4-BE49-F238E27FC236}">
                <a16:creationId xmlns:a16="http://schemas.microsoft.com/office/drawing/2014/main" id="{09E57023-378B-164B-B87A-C59CA431E780}"/>
              </a:ext>
            </a:extLst>
          </p:cNvPr>
          <p:cNvSpPr>
            <a:spLocks noGrp="1"/>
          </p:cNvSpPr>
          <p:nvPr>
            <p:ph type="body" sz="quarter" idx="15" hasCustomPrompt="1"/>
          </p:nvPr>
        </p:nvSpPr>
        <p:spPr>
          <a:xfrm>
            <a:off x="609599" y="5036920"/>
            <a:ext cx="5943601" cy="534942"/>
          </a:xfrm>
          <a:prstGeom prst="rect">
            <a:avLst/>
          </a:prstGeom>
        </p:spPr>
        <p:txBody>
          <a:bodyPr>
            <a:normAutofit/>
          </a:bodyPr>
          <a:lstStyle>
            <a:lvl1pPr>
              <a:defRPr sz="1200" b="0" i="0" cap="all" spc="100" baseline="0">
                <a:solidFill>
                  <a:schemeClr val="bg1"/>
                </a:solidFill>
                <a:latin typeface="Graphik Semibold" panose="020B0503030202060203" pitchFamily="34" charset="77"/>
              </a:defRPr>
            </a:lvl1pPr>
          </a:lstStyle>
          <a:p>
            <a:pPr lvl="0"/>
            <a:r>
              <a:rPr lang="en-US"/>
              <a:t>Date</a:t>
            </a:r>
            <a:endParaRPr lang="en-CR"/>
          </a:p>
        </p:txBody>
      </p:sp>
      <p:sp>
        <p:nvSpPr>
          <p:cNvPr id="3" name="Text Placeholder 2">
            <a:extLst>
              <a:ext uri="{FF2B5EF4-FFF2-40B4-BE49-F238E27FC236}">
                <a16:creationId xmlns:a16="http://schemas.microsoft.com/office/drawing/2014/main" id="{E6D970D0-6AAD-F64E-ADE2-5A31648E24BF}"/>
              </a:ext>
            </a:extLst>
          </p:cNvPr>
          <p:cNvSpPr>
            <a:spLocks noGrp="1"/>
          </p:cNvSpPr>
          <p:nvPr>
            <p:ph type="body" sz="quarter" idx="16" hasCustomPrompt="1"/>
          </p:nvPr>
        </p:nvSpPr>
        <p:spPr>
          <a:xfrm>
            <a:off x="7637929" y="5342964"/>
            <a:ext cx="3944471" cy="1057835"/>
          </a:xfrm>
          <a:prstGeom prst="rect">
            <a:avLst/>
          </a:prstGeom>
        </p:spPr>
        <p:txBody>
          <a:bodyPr tIns="0">
            <a:noAutofit/>
          </a:bodyPr>
          <a:lstStyle>
            <a:lvl3pPr>
              <a:defRPr>
                <a:solidFill>
                  <a:schemeClr val="bg1"/>
                </a:solidFill>
              </a:defRPr>
            </a:lvl3pPr>
          </a:lstStyle>
          <a:p>
            <a:pPr lvl="2"/>
            <a:r>
              <a:rPr lang="en-US"/>
              <a:t>“Quote”</a:t>
            </a:r>
            <a:endParaRPr lang="en-CR"/>
          </a:p>
        </p:txBody>
      </p:sp>
    </p:spTree>
    <p:extLst>
      <p:ext uri="{BB962C8B-B14F-4D97-AF65-F5344CB8AC3E}">
        <p14:creationId xmlns:p14="http://schemas.microsoft.com/office/powerpoint/2010/main" val="2098170041"/>
      </p:ext>
    </p:extLst>
  </p:cSld>
  <p:clrMapOvr>
    <a:overrideClrMapping bg1="dk1" tx1="lt1" bg2="dk2" tx2="lt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50989" y="365127"/>
            <a:ext cx="11220640" cy="376794"/>
          </a:xfrm>
          <a:prstGeom prst="rect">
            <a:avLst/>
          </a:prstGeom>
        </p:spPr>
        <p:txBody>
          <a:bodyPr>
            <a:noAutofit/>
          </a:bodyPr>
          <a:lstStyle>
            <a:lvl1pPr>
              <a:defRPr sz="3200">
                <a:solidFill>
                  <a:srgbClr val="596164"/>
                </a:solidFill>
              </a:defRPr>
            </a:lvl1pPr>
          </a:lstStyle>
          <a:p>
            <a:r>
              <a:rPr lang="en-US"/>
              <a:t>Click to edit Master title style</a:t>
            </a:r>
          </a:p>
        </p:txBody>
      </p:sp>
    </p:spTree>
    <p:extLst>
      <p:ext uri="{BB962C8B-B14F-4D97-AF65-F5344CB8AC3E}">
        <p14:creationId xmlns:p14="http://schemas.microsoft.com/office/powerpoint/2010/main" val="283451457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1 colum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D0B764-66B2-9A45-BADB-A8319DD4050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4833E57-ED22-9B46-95C4-6EE02122FE60}"/>
              </a:ext>
            </a:extLst>
          </p:cNvPr>
          <p:cNvSpPr>
            <a:spLocks noGrp="1"/>
          </p:cNvSpPr>
          <p:nvPr>
            <p:ph type="title"/>
          </p:nvPr>
        </p:nvSpPr>
        <p:spPr>
          <a:xfrm>
            <a:off x="620486" y="468086"/>
            <a:ext cx="10961914" cy="10802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8800CA3D-7923-8D40-B2F9-6A17E7DC96B7}"/>
              </a:ext>
            </a:extLst>
          </p:cNvPr>
          <p:cNvSpPr>
            <a:spLocks noGrp="1"/>
          </p:cNvSpPr>
          <p:nvPr>
            <p:ph type="body" sz="quarter" idx="22"/>
          </p:nvPr>
        </p:nvSpPr>
        <p:spPr>
          <a:xfrm>
            <a:off x="609600" y="1714500"/>
            <a:ext cx="10972800" cy="4343400"/>
          </a:xfrm>
          <a:prstGeom prst="rect">
            <a:avLst/>
          </a:prstGeom>
        </p:spPr>
        <p:txBody>
          <a:bodyPr tIns="4572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4C9E9A19-6ACC-494C-8B7B-D0A861DEA81B}"/>
              </a:ext>
            </a:extLst>
          </p:cNvPr>
          <p:cNvSpPr>
            <a:spLocks noGrp="1"/>
          </p:cNvSpPr>
          <p:nvPr>
            <p:ph type="ftr" sz="quarter" idx="24"/>
          </p:nvPr>
        </p:nvSpPr>
        <p:spPr/>
        <p:txBody>
          <a:bodyPr/>
          <a:lstStyle/>
          <a:p>
            <a:r>
              <a:rPr lang="en-US"/>
              <a:t>Copyright © 2019 Accenture. All rights reserved.</a:t>
            </a:r>
          </a:p>
        </p:txBody>
      </p:sp>
      <p:sp>
        <p:nvSpPr>
          <p:cNvPr id="6" name="Slide Number Placeholder 5">
            <a:extLst>
              <a:ext uri="{FF2B5EF4-FFF2-40B4-BE49-F238E27FC236}">
                <a16:creationId xmlns:a16="http://schemas.microsoft.com/office/drawing/2014/main" id="{99069EEA-9E70-8049-B31C-4D59E4B79272}"/>
              </a:ext>
            </a:extLst>
          </p:cNvPr>
          <p:cNvSpPr>
            <a:spLocks noGrp="1"/>
          </p:cNvSpPr>
          <p:nvPr>
            <p:ph type="sldNum" sz="quarter" idx="25"/>
          </p:nvPr>
        </p:nvSpPr>
        <p:spPr/>
        <p:txBody>
          <a:bodyPr/>
          <a:lstStyle/>
          <a:p>
            <a:fld id="{71B882E3-AA57-DB47-B7F5-4E115F25E2D7}" type="slidenum">
              <a:rPr lang="en-US" smtClean="0"/>
              <a:pPr/>
              <a:t>‹#›</a:t>
            </a:fld>
            <a:endParaRPr lang="en-US"/>
          </a:p>
        </p:txBody>
      </p:sp>
    </p:spTree>
    <p:extLst>
      <p:ext uri="{BB962C8B-B14F-4D97-AF65-F5344CB8AC3E}">
        <p14:creationId xmlns:p14="http://schemas.microsoft.com/office/powerpoint/2010/main" val="294326163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Purple Cover A">
    <p:bg>
      <p:bgPr>
        <a:solidFill>
          <a:schemeClr val="tx2"/>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DAB12888-3547-A64A-87B4-6F11885E1571}"/>
              </a:ext>
            </a:extLst>
          </p:cNvPr>
          <p:cNvSpPr>
            <a:spLocks noGrp="1"/>
          </p:cNvSpPr>
          <p:nvPr>
            <p:ph type="body" sz="quarter" idx="13" hasCustomPrompt="1"/>
          </p:nvPr>
        </p:nvSpPr>
        <p:spPr>
          <a:xfrm>
            <a:off x="442210" y="1727288"/>
            <a:ext cx="8714490" cy="1916726"/>
          </a:xfrm>
          <a:prstGeom prst="rect">
            <a:avLst/>
          </a:prstGeom>
        </p:spPr>
        <p:txBody>
          <a:bodyPr lIns="0" tIns="0" rIns="0" bIns="0">
            <a:noAutofit/>
          </a:bodyPr>
          <a:lstStyle>
            <a:lvl1pPr>
              <a:lnSpc>
                <a:spcPct val="80000"/>
              </a:lnSpc>
              <a:spcBef>
                <a:spcPts val="0"/>
              </a:spcBef>
              <a:defRPr sz="8000" b="1" i="0" baseline="0">
                <a:solidFill>
                  <a:schemeClr val="bg1"/>
                </a:solidFill>
                <a:latin typeface="Graphik" panose="020B0503030202060203" pitchFamily="34" charset="77"/>
              </a:defRPr>
            </a:lvl1pPr>
          </a:lstStyle>
          <a:p>
            <a:pPr lvl="0"/>
            <a:r>
              <a:rPr lang="en-US"/>
              <a:t>Presentation Title</a:t>
            </a:r>
            <a:endParaRPr lang="en-CR"/>
          </a:p>
        </p:txBody>
      </p:sp>
      <p:sp>
        <p:nvSpPr>
          <p:cNvPr id="14" name="Text Placeholder 6">
            <a:extLst>
              <a:ext uri="{FF2B5EF4-FFF2-40B4-BE49-F238E27FC236}">
                <a16:creationId xmlns:a16="http://schemas.microsoft.com/office/drawing/2014/main" id="{2309EC14-6CEC-5A46-8CAA-BFED7F30F88E}"/>
              </a:ext>
            </a:extLst>
          </p:cNvPr>
          <p:cNvSpPr>
            <a:spLocks noGrp="1"/>
          </p:cNvSpPr>
          <p:nvPr>
            <p:ph type="body" sz="quarter" idx="14" hasCustomPrompt="1"/>
          </p:nvPr>
        </p:nvSpPr>
        <p:spPr>
          <a:xfrm>
            <a:off x="442913" y="3664566"/>
            <a:ext cx="8714490" cy="534942"/>
          </a:xfrm>
          <a:prstGeom prst="rect">
            <a:avLst/>
          </a:prstGeom>
        </p:spPr>
        <p:txBody>
          <a:bodyPr lIns="0" tIns="0" rIns="0" bIns="0"/>
          <a:lstStyle>
            <a:lvl1pPr>
              <a:lnSpc>
                <a:spcPct val="80000"/>
              </a:lnSpc>
              <a:spcBef>
                <a:spcPts val="0"/>
              </a:spcBef>
              <a:spcAft>
                <a:spcPts val="1200"/>
              </a:spcAft>
              <a:defRPr b="1" i="0">
                <a:solidFill>
                  <a:schemeClr val="bg1"/>
                </a:solidFill>
                <a:latin typeface="Graphik Semibold" panose="020B0503030202060203" pitchFamily="34" charset="77"/>
              </a:defRPr>
            </a:lvl1pPr>
          </a:lstStyle>
          <a:p>
            <a:pPr lvl="0"/>
            <a:r>
              <a:rPr lang="en-US"/>
              <a:t>Subtitle</a:t>
            </a:r>
            <a:endParaRPr lang="en-CR"/>
          </a:p>
        </p:txBody>
      </p:sp>
      <p:sp>
        <p:nvSpPr>
          <p:cNvPr id="15" name="Text Placeholder 6">
            <a:extLst>
              <a:ext uri="{FF2B5EF4-FFF2-40B4-BE49-F238E27FC236}">
                <a16:creationId xmlns:a16="http://schemas.microsoft.com/office/drawing/2014/main" id="{88EF56F4-8ABD-2E4C-97C3-6DAA518C80BF}"/>
              </a:ext>
            </a:extLst>
          </p:cNvPr>
          <p:cNvSpPr>
            <a:spLocks noGrp="1"/>
          </p:cNvSpPr>
          <p:nvPr>
            <p:ph type="body" sz="quarter" idx="15" hasCustomPrompt="1"/>
          </p:nvPr>
        </p:nvSpPr>
        <p:spPr>
          <a:xfrm>
            <a:off x="442913" y="4220060"/>
            <a:ext cx="8714490" cy="534942"/>
          </a:xfrm>
          <a:prstGeom prst="rect">
            <a:avLst/>
          </a:prstGeom>
        </p:spPr>
        <p:txBody>
          <a:bodyPr lIns="0" tIns="0" rIns="0" bIns="0">
            <a:noAutofit/>
          </a:bodyPr>
          <a:lstStyle>
            <a:lvl1pPr>
              <a:lnSpc>
                <a:spcPct val="80000"/>
              </a:lnSpc>
              <a:spcBef>
                <a:spcPts val="0"/>
              </a:spcBef>
              <a:spcAft>
                <a:spcPts val="1200"/>
              </a:spcAft>
              <a:defRPr sz="1200" b="0" i="0" cap="none" spc="200" baseline="0">
                <a:solidFill>
                  <a:schemeClr val="bg1"/>
                </a:solidFill>
                <a:latin typeface="Graphik Semibold" panose="020B0503030202060203" pitchFamily="34" charset="77"/>
              </a:defRPr>
            </a:lvl1pPr>
          </a:lstStyle>
          <a:p>
            <a:pPr lvl="0"/>
            <a:r>
              <a:rPr lang="en-US"/>
              <a:t>DATE</a:t>
            </a:r>
            <a:endParaRPr lang="en-CR"/>
          </a:p>
        </p:txBody>
      </p:sp>
      <p:pic>
        <p:nvPicPr>
          <p:cNvPr id="16" name="Picture 15">
            <a:extLst>
              <a:ext uri="{FF2B5EF4-FFF2-40B4-BE49-F238E27FC236}">
                <a16:creationId xmlns:a16="http://schemas.microsoft.com/office/drawing/2014/main" id="{8DB1B8CD-6CA8-F749-B3E3-5A4BD895BE79}"/>
              </a:ext>
            </a:extLst>
          </p:cNvPr>
          <p:cNvPicPr>
            <a:picLocks noChangeAspect="1"/>
          </p:cNvPicPr>
          <p:nvPr userDrawn="1"/>
        </p:nvPicPr>
        <p:blipFill>
          <a:blip r:embed="rId2" cstate="email">
            <a:lum bright="100000"/>
            <a:extLst>
              <a:ext uri="{28A0092B-C50C-407E-A947-70E740481C1C}">
                <a14:useLocalDpi xmlns:a14="http://schemas.microsoft.com/office/drawing/2010/main"/>
              </a:ext>
            </a:extLst>
          </a:blip>
          <a:stretch>
            <a:fillRect/>
          </a:stretch>
        </p:blipFill>
        <p:spPr>
          <a:xfrm>
            <a:off x="458789" y="561632"/>
            <a:ext cx="543339" cy="566460"/>
          </a:xfrm>
          <a:prstGeom prst="rect">
            <a:avLst/>
          </a:prstGeom>
        </p:spPr>
      </p:pic>
    </p:spTree>
    <p:extLst>
      <p:ext uri="{BB962C8B-B14F-4D97-AF65-F5344CB8AC3E}">
        <p14:creationId xmlns:p14="http://schemas.microsoft.com/office/powerpoint/2010/main" val="2380615165"/>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White Cover Grater Than">
    <p:bg>
      <p:bgPr>
        <a:solidFill>
          <a:schemeClr val="bg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1C90165-8783-0542-85D2-199E56D7EF82}"/>
              </a:ext>
            </a:extLst>
          </p:cNvPr>
          <p:cNvGrpSpPr/>
          <p:nvPr userDrawn="1"/>
        </p:nvGrpSpPr>
        <p:grpSpPr>
          <a:xfrm>
            <a:off x="5638800" y="252332"/>
            <a:ext cx="6110284" cy="6366854"/>
            <a:chOff x="5638800" y="252332"/>
            <a:chExt cx="6110284" cy="6366854"/>
          </a:xfrm>
          <a:effectLst>
            <a:outerShdw blurRad="1270000" sx="110000" sy="110000" algn="ctr" rotWithShape="0">
              <a:prstClr val="black">
                <a:alpha val="20000"/>
              </a:prstClr>
            </a:outerShdw>
          </a:effectLst>
        </p:grpSpPr>
        <p:sp>
          <p:nvSpPr>
            <p:cNvPr id="8" name="Parallelogram 7">
              <a:extLst>
                <a:ext uri="{FF2B5EF4-FFF2-40B4-BE49-F238E27FC236}">
                  <a16:creationId xmlns:a16="http://schemas.microsoft.com/office/drawing/2014/main" id="{4DEF0080-2099-C245-8F3F-B43CA1A48264}"/>
                </a:ext>
              </a:extLst>
            </p:cNvPr>
            <p:cNvSpPr/>
            <p:nvPr userDrawn="1"/>
          </p:nvSpPr>
          <p:spPr>
            <a:xfrm rot="16200000" flipH="1">
              <a:off x="6743423" y="1629793"/>
              <a:ext cx="3884770" cy="6094015"/>
            </a:xfrm>
            <a:prstGeom prst="parallelogram">
              <a:avLst>
                <a:gd name="adj" fmla="val 64304"/>
              </a:avLst>
            </a:prstGeom>
            <a:gradFill>
              <a:gsLst>
                <a:gs pos="0">
                  <a:srgbClr val="F8F8F8"/>
                </a:gs>
                <a:gs pos="61000">
                  <a:srgbClr val="EDEDED"/>
                </a:gs>
                <a:gs pos="96000">
                  <a:schemeClr val="accent4"/>
                </a:gs>
                <a:gs pos="80000">
                  <a:schemeClr val="bg1">
                    <a:lumMod val="8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R"/>
            </a:p>
          </p:txBody>
        </p:sp>
        <p:sp>
          <p:nvSpPr>
            <p:cNvPr id="2" name="Parallelogram 1">
              <a:extLst>
                <a:ext uri="{FF2B5EF4-FFF2-40B4-BE49-F238E27FC236}">
                  <a16:creationId xmlns:a16="http://schemas.microsoft.com/office/drawing/2014/main" id="{ECD0FDF8-59AC-1E45-A76C-A1CAE6A8BAE9}"/>
                </a:ext>
              </a:extLst>
            </p:cNvPr>
            <p:cNvSpPr/>
            <p:nvPr userDrawn="1"/>
          </p:nvSpPr>
          <p:spPr>
            <a:xfrm rot="5400000">
              <a:off x="6759692" y="-852291"/>
              <a:ext cx="3884770" cy="6094015"/>
            </a:xfrm>
            <a:prstGeom prst="parallelogram">
              <a:avLst>
                <a:gd name="adj" fmla="val 643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R"/>
            </a:p>
          </p:txBody>
        </p:sp>
      </p:grpSp>
      <p:sp>
        <p:nvSpPr>
          <p:cNvPr id="16" name="Text Placeholder 2">
            <a:extLst>
              <a:ext uri="{FF2B5EF4-FFF2-40B4-BE49-F238E27FC236}">
                <a16:creationId xmlns:a16="http://schemas.microsoft.com/office/drawing/2014/main" id="{8CAD9041-DCC1-D54A-A322-38E55CA44DC7}"/>
              </a:ext>
            </a:extLst>
          </p:cNvPr>
          <p:cNvSpPr>
            <a:spLocks noGrp="1"/>
          </p:cNvSpPr>
          <p:nvPr>
            <p:ph type="body" sz="quarter" idx="16" hasCustomPrompt="1"/>
          </p:nvPr>
        </p:nvSpPr>
        <p:spPr>
          <a:xfrm>
            <a:off x="453361" y="3029805"/>
            <a:ext cx="8703339" cy="1107297"/>
          </a:xfrm>
          <a:prstGeom prst="rect">
            <a:avLst/>
          </a:prstGeom>
        </p:spPr>
        <p:txBody>
          <a:bodyPr lIns="0" tIns="0" rIns="0" bIns="0">
            <a:noAutofit/>
          </a:bodyPr>
          <a:lstStyle>
            <a:lvl1pPr>
              <a:lnSpc>
                <a:spcPct val="80000"/>
              </a:lnSpc>
              <a:spcBef>
                <a:spcPts val="0"/>
              </a:spcBef>
              <a:spcAft>
                <a:spcPts val="1200"/>
              </a:spcAft>
              <a:defRPr sz="9000" b="1" i="0" baseline="0">
                <a:solidFill>
                  <a:schemeClr val="tx1"/>
                </a:solidFill>
                <a:latin typeface="Graphik" panose="020B0503030202060203" pitchFamily="34" charset="77"/>
              </a:defRPr>
            </a:lvl1pPr>
          </a:lstStyle>
          <a:p>
            <a:pPr lvl="0"/>
            <a:r>
              <a:rPr lang="en-US"/>
              <a:t>Title</a:t>
            </a:r>
            <a:endParaRPr lang="en-CR"/>
          </a:p>
        </p:txBody>
      </p:sp>
      <p:sp>
        <p:nvSpPr>
          <p:cNvPr id="17" name="Text Placeholder 6">
            <a:extLst>
              <a:ext uri="{FF2B5EF4-FFF2-40B4-BE49-F238E27FC236}">
                <a16:creationId xmlns:a16="http://schemas.microsoft.com/office/drawing/2014/main" id="{7DA54AC8-6620-F143-94C5-F672C327FAAE}"/>
              </a:ext>
            </a:extLst>
          </p:cNvPr>
          <p:cNvSpPr>
            <a:spLocks noGrp="1"/>
          </p:cNvSpPr>
          <p:nvPr>
            <p:ph type="body" sz="quarter" idx="17" hasCustomPrompt="1"/>
          </p:nvPr>
        </p:nvSpPr>
        <p:spPr>
          <a:xfrm>
            <a:off x="454064" y="2386551"/>
            <a:ext cx="8703339" cy="628807"/>
          </a:xfrm>
          <a:prstGeom prst="rect">
            <a:avLst/>
          </a:prstGeom>
        </p:spPr>
        <p:txBody>
          <a:bodyPr lIns="0" tIns="0" rIns="0" bIns="0"/>
          <a:lstStyle>
            <a:lvl1pPr>
              <a:lnSpc>
                <a:spcPct val="80000"/>
              </a:lnSpc>
              <a:spcBef>
                <a:spcPts val="0"/>
              </a:spcBef>
              <a:spcAft>
                <a:spcPts val="1200"/>
              </a:spcAft>
              <a:defRPr sz="4000" b="1" i="0">
                <a:solidFill>
                  <a:schemeClr val="accent1"/>
                </a:solidFill>
                <a:latin typeface="Graphik" panose="020B0503030202060203" pitchFamily="34" charset="77"/>
              </a:defRPr>
            </a:lvl1pPr>
          </a:lstStyle>
          <a:p>
            <a:pPr lvl="0"/>
            <a:r>
              <a:rPr lang="en-US"/>
              <a:t>Subtitle</a:t>
            </a:r>
            <a:endParaRPr lang="en-CR"/>
          </a:p>
        </p:txBody>
      </p:sp>
      <p:sp>
        <p:nvSpPr>
          <p:cNvPr id="18" name="Text Placeholder 6">
            <a:extLst>
              <a:ext uri="{FF2B5EF4-FFF2-40B4-BE49-F238E27FC236}">
                <a16:creationId xmlns:a16="http://schemas.microsoft.com/office/drawing/2014/main" id="{6B491645-5FC9-F146-8469-4E5E513B53FD}"/>
              </a:ext>
            </a:extLst>
          </p:cNvPr>
          <p:cNvSpPr>
            <a:spLocks noGrp="1"/>
          </p:cNvSpPr>
          <p:nvPr>
            <p:ph type="body" sz="quarter" idx="18" hasCustomPrompt="1"/>
          </p:nvPr>
        </p:nvSpPr>
        <p:spPr>
          <a:xfrm>
            <a:off x="454064" y="4137102"/>
            <a:ext cx="8703339" cy="628807"/>
          </a:xfrm>
          <a:prstGeom prst="rect">
            <a:avLst/>
          </a:prstGeom>
        </p:spPr>
        <p:txBody>
          <a:bodyPr lIns="0" tIns="0" rIns="0" bIns="0">
            <a:noAutofit/>
          </a:bodyPr>
          <a:lstStyle>
            <a:lvl1pPr>
              <a:lnSpc>
                <a:spcPct val="80000"/>
              </a:lnSpc>
              <a:spcBef>
                <a:spcPts val="0"/>
              </a:spcBef>
              <a:spcAft>
                <a:spcPts val="1200"/>
              </a:spcAft>
              <a:defRPr sz="1200" b="1" i="0" cap="none" spc="200" baseline="0">
                <a:solidFill>
                  <a:schemeClr val="tx1"/>
                </a:solidFill>
                <a:latin typeface="Graphik" panose="020B0503030202060203" pitchFamily="34" charset="77"/>
              </a:defRPr>
            </a:lvl1pPr>
          </a:lstStyle>
          <a:p>
            <a:pPr lvl="0"/>
            <a:r>
              <a:rPr lang="en-US"/>
              <a:t>DATE</a:t>
            </a:r>
            <a:endParaRPr lang="en-CR"/>
          </a:p>
        </p:txBody>
      </p:sp>
    </p:spTree>
    <p:extLst>
      <p:ext uri="{BB962C8B-B14F-4D97-AF65-F5344CB8AC3E}">
        <p14:creationId xmlns:p14="http://schemas.microsoft.com/office/powerpoint/2010/main" val="3070678883"/>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Divider_Dark Purple">
    <p:bg>
      <p:bgPr>
        <a:solidFill>
          <a:schemeClr val="tx2"/>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DAB12888-3547-A64A-87B4-6F11885E1571}"/>
              </a:ext>
            </a:extLst>
          </p:cNvPr>
          <p:cNvSpPr>
            <a:spLocks noGrp="1"/>
          </p:cNvSpPr>
          <p:nvPr>
            <p:ph type="body" sz="quarter" idx="13" hasCustomPrompt="1"/>
          </p:nvPr>
        </p:nvSpPr>
        <p:spPr>
          <a:xfrm>
            <a:off x="442210" y="1422487"/>
            <a:ext cx="8714490" cy="4302809"/>
          </a:xfrm>
          <a:prstGeom prst="rect">
            <a:avLst/>
          </a:prstGeom>
        </p:spPr>
        <p:txBody>
          <a:bodyPr lIns="0" tIns="0" rIns="0" bIns="0" anchor="ctr">
            <a:noAutofit/>
          </a:bodyPr>
          <a:lstStyle>
            <a:lvl1pPr>
              <a:lnSpc>
                <a:spcPct val="80000"/>
              </a:lnSpc>
              <a:spcBef>
                <a:spcPts val="0"/>
              </a:spcBef>
              <a:defRPr sz="8000" b="1" i="0" baseline="0">
                <a:solidFill>
                  <a:schemeClr val="bg1"/>
                </a:solidFill>
                <a:latin typeface="Graphik" panose="020B0503030202060203" pitchFamily="34" charset="77"/>
              </a:defRPr>
            </a:lvl1pPr>
          </a:lstStyle>
          <a:p>
            <a:pPr lvl="0"/>
            <a:r>
              <a:rPr lang="en-US"/>
              <a:t>Presentation Title</a:t>
            </a:r>
            <a:endParaRPr lang="en-CR"/>
          </a:p>
        </p:txBody>
      </p:sp>
      <p:pic>
        <p:nvPicPr>
          <p:cNvPr id="16" name="Picture 15">
            <a:extLst>
              <a:ext uri="{FF2B5EF4-FFF2-40B4-BE49-F238E27FC236}">
                <a16:creationId xmlns:a16="http://schemas.microsoft.com/office/drawing/2014/main" id="{8DB1B8CD-6CA8-F749-B3E3-5A4BD895BE79}"/>
              </a:ext>
            </a:extLst>
          </p:cNvPr>
          <p:cNvPicPr>
            <a:picLocks noChangeAspect="1"/>
          </p:cNvPicPr>
          <p:nvPr userDrawn="1"/>
        </p:nvPicPr>
        <p:blipFill>
          <a:blip r:embed="rId2" cstate="email">
            <a:lum bright="100000"/>
            <a:extLst>
              <a:ext uri="{28A0092B-C50C-407E-A947-70E740481C1C}">
                <a14:useLocalDpi xmlns:a14="http://schemas.microsoft.com/office/drawing/2010/main"/>
              </a:ext>
            </a:extLst>
          </a:blip>
          <a:stretch>
            <a:fillRect/>
          </a:stretch>
        </p:blipFill>
        <p:spPr>
          <a:xfrm>
            <a:off x="458789" y="561632"/>
            <a:ext cx="543339" cy="566460"/>
          </a:xfrm>
          <a:prstGeom prst="rect">
            <a:avLst/>
          </a:prstGeom>
        </p:spPr>
      </p:pic>
    </p:spTree>
    <p:extLst>
      <p:ext uri="{BB962C8B-B14F-4D97-AF65-F5344CB8AC3E}">
        <p14:creationId xmlns:p14="http://schemas.microsoft.com/office/powerpoint/2010/main" val="3133485646"/>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Divider_Purple Gradient">
    <p:bg>
      <p:bgPr>
        <a:gradFill>
          <a:gsLst>
            <a:gs pos="0">
              <a:schemeClr val="accent1"/>
            </a:gs>
            <a:gs pos="82000">
              <a:srgbClr val="5F0095"/>
            </a:gs>
          </a:gsLst>
          <a:lin ang="2700000" scaled="1"/>
        </a:gra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FF1AB6B-BDD2-7A45-A232-A2B1505B6399}"/>
              </a:ext>
            </a:extLst>
          </p:cNvPr>
          <p:cNvPicPr>
            <a:picLocks noChangeAspect="1"/>
          </p:cNvPicPr>
          <p:nvPr userDrawn="1"/>
        </p:nvPicPr>
        <p:blipFill>
          <a:blip r:embed="rId2" cstate="email">
            <a:lum bright="100000"/>
            <a:extLst>
              <a:ext uri="{28A0092B-C50C-407E-A947-70E740481C1C}">
                <a14:useLocalDpi xmlns:a14="http://schemas.microsoft.com/office/drawing/2010/main"/>
              </a:ext>
            </a:extLst>
          </a:blip>
          <a:stretch>
            <a:fillRect/>
          </a:stretch>
        </p:blipFill>
        <p:spPr>
          <a:xfrm>
            <a:off x="458789" y="561632"/>
            <a:ext cx="543339" cy="566460"/>
          </a:xfrm>
          <a:prstGeom prst="rect">
            <a:avLst/>
          </a:prstGeom>
        </p:spPr>
      </p:pic>
      <p:sp>
        <p:nvSpPr>
          <p:cNvPr id="6" name="Text Placeholder 2">
            <a:extLst>
              <a:ext uri="{FF2B5EF4-FFF2-40B4-BE49-F238E27FC236}">
                <a16:creationId xmlns:a16="http://schemas.microsoft.com/office/drawing/2014/main" id="{CAB2FE68-73C3-EA4D-8149-ECB0B8BC55D2}"/>
              </a:ext>
            </a:extLst>
          </p:cNvPr>
          <p:cNvSpPr>
            <a:spLocks noGrp="1"/>
          </p:cNvSpPr>
          <p:nvPr>
            <p:ph type="body" sz="quarter" idx="13" hasCustomPrompt="1"/>
          </p:nvPr>
        </p:nvSpPr>
        <p:spPr>
          <a:xfrm>
            <a:off x="442210" y="1422487"/>
            <a:ext cx="8714490" cy="4302809"/>
          </a:xfrm>
          <a:prstGeom prst="rect">
            <a:avLst/>
          </a:prstGeom>
        </p:spPr>
        <p:txBody>
          <a:bodyPr lIns="0" tIns="0" rIns="0" bIns="0" anchor="ctr">
            <a:noAutofit/>
          </a:bodyPr>
          <a:lstStyle>
            <a:lvl1pPr>
              <a:lnSpc>
                <a:spcPct val="80000"/>
              </a:lnSpc>
              <a:spcBef>
                <a:spcPts val="0"/>
              </a:spcBef>
              <a:defRPr sz="8000" b="1" i="0" baseline="0">
                <a:solidFill>
                  <a:schemeClr val="bg1"/>
                </a:solidFill>
                <a:latin typeface="Graphik" panose="020B0503030202060203" pitchFamily="34" charset="77"/>
              </a:defRPr>
            </a:lvl1pPr>
          </a:lstStyle>
          <a:p>
            <a:pPr lvl="0"/>
            <a:r>
              <a:rPr lang="en-US"/>
              <a:t>Presentation Title</a:t>
            </a:r>
            <a:endParaRPr lang="en-CR"/>
          </a:p>
        </p:txBody>
      </p:sp>
    </p:spTree>
    <p:extLst>
      <p:ext uri="{BB962C8B-B14F-4D97-AF65-F5344CB8AC3E}">
        <p14:creationId xmlns:p14="http://schemas.microsoft.com/office/powerpoint/2010/main" val="4028332564"/>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Purple Cover B">
    <p:bg>
      <p:bgPr>
        <a:solidFill>
          <a:schemeClr val="accent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F7B5664-CEC9-D546-859D-A122BA432E1B}"/>
              </a:ext>
            </a:extLst>
          </p:cNvPr>
          <p:cNvSpPr>
            <a:spLocks noGrp="1"/>
          </p:cNvSpPr>
          <p:nvPr>
            <p:ph type="pic" sz="quarter" idx="14"/>
          </p:nvPr>
        </p:nvSpPr>
        <p:spPr>
          <a:xfrm>
            <a:off x="0" y="0"/>
            <a:ext cx="12192000" cy="6858000"/>
          </a:xfrm>
          <a:prstGeom prst="rect">
            <a:avLst/>
          </a:prstGeom>
        </p:spPr>
        <p:txBody>
          <a:bodyPr/>
          <a:lstStyle>
            <a:lvl1pPr algn="ctr">
              <a:defRPr>
                <a:solidFill>
                  <a:schemeClr val="accent5"/>
                </a:solidFill>
              </a:defRPr>
            </a:lvl1pPr>
          </a:lstStyle>
          <a:p>
            <a:r>
              <a:rPr lang="en-GB"/>
              <a:t>Click icon to add picture</a:t>
            </a:r>
            <a:endParaRPr lang="en-US"/>
          </a:p>
        </p:txBody>
      </p:sp>
      <p:sp>
        <p:nvSpPr>
          <p:cNvPr id="6" name="Text Placeholder 2">
            <a:extLst>
              <a:ext uri="{FF2B5EF4-FFF2-40B4-BE49-F238E27FC236}">
                <a16:creationId xmlns:a16="http://schemas.microsoft.com/office/drawing/2014/main" id="{CAB2FE68-73C3-EA4D-8149-ECB0B8BC55D2}"/>
              </a:ext>
            </a:extLst>
          </p:cNvPr>
          <p:cNvSpPr>
            <a:spLocks noGrp="1"/>
          </p:cNvSpPr>
          <p:nvPr>
            <p:ph type="body" sz="quarter" idx="13" hasCustomPrompt="1"/>
          </p:nvPr>
        </p:nvSpPr>
        <p:spPr>
          <a:xfrm>
            <a:off x="442210" y="1448283"/>
            <a:ext cx="8714490" cy="4302809"/>
          </a:xfrm>
          <a:prstGeom prst="rect">
            <a:avLst/>
          </a:prstGeom>
        </p:spPr>
        <p:txBody>
          <a:bodyPr lIns="0" tIns="0" rIns="0" bIns="0" anchor="ctr">
            <a:noAutofit/>
          </a:bodyPr>
          <a:lstStyle>
            <a:lvl1pPr>
              <a:lnSpc>
                <a:spcPct val="80000"/>
              </a:lnSpc>
              <a:spcBef>
                <a:spcPts val="0"/>
              </a:spcBef>
              <a:defRPr sz="8000" b="1" i="0" baseline="0">
                <a:solidFill>
                  <a:schemeClr val="bg1"/>
                </a:solidFill>
                <a:latin typeface="Graphik" panose="020B0503030202060203" pitchFamily="34" charset="77"/>
              </a:defRPr>
            </a:lvl1pPr>
          </a:lstStyle>
          <a:p>
            <a:pPr lvl="0"/>
            <a:r>
              <a:rPr lang="en-US"/>
              <a:t>Presentation Title</a:t>
            </a:r>
            <a:endParaRPr lang="en-CR"/>
          </a:p>
        </p:txBody>
      </p:sp>
      <p:pic>
        <p:nvPicPr>
          <p:cNvPr id="13" name="Picture 12">
            <a:extLst>
              <a:ext uri="{FF2B5EF4-FFF2-40B4-BE49-F238E27FC236}">
                <a16:creationId xmlns:a16="http://schemas.microsoft.com/office/drawing/2014/main" id="{5FF1AB6B-BDD2-7A45-A232-A2B1505B6399}"/>
              </a:ext>
            </a:extLst>
          </p:cNvPr>
          <p:cNvPicPr>
            <a:picLocks noChangeAspect="1"/>
          </p:cNvPicPr>
          <p:nvPr userDrawn="1"/>
        </p:nvPicPr>
        <p:blipFill>
          <a:blip r:embed="rId2" cstate="email">
            <a:lum bright="100000"/>
            <a:extLst>
              <a:ext uri="{28A0092B-C50C-407E-A947-70E740481C1C}">
                <a14:useLocalDpi xmlns:a14="http://schemas.microsoft.com/office/drawing/2010/main"/>
              </a:ext>
            </a:extLst>
          </a:blip>
          <a:stretch>
            <a:fillRect/>
          </a:stretch>
        </p:blipFill>
        <p:spPr>
          <a:xfrm>
            <a:off x="458789" y="561632"/>
            <a:ext cx="543339" cy="566460"/>
          </a:xfrm>
          <a:prstGeom prst="rect">
            <a:avLst/>
          </a:prstGeom>
        </p:spPr>
      </p:pic>
    </p:spTree>
    <p:extLst>
      <p:ext uri="{BB962C8B-B14F-4D97-AF65-F5344CB8AC3E}">
        <p14:creationId xmlns:p14="http://schemas.microsoft.com/office/powerpoint/2010/main" val="3151184744"/>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urple Two Columns with Title">
    <p:bg>
      <p:bgPr>
        <a:solidFill>
          <a:schemeClr val="tx2"/>
        </a:solidFill>
        <a:effectLst/>
      </p:bgPr>
    </p:bg>
    <p:spTree>
      <p:nvGrpSpPr>
        <p:cNvPr id="1" name=""/>
        <p:cNvGrpSpPr/>
        <p:nvPr/>
      </p:nvGrpSpPr>
      <p:grpSpPr>
        <a:xfrm>
          <a:off x="0" y="0"/>
          <a:ext cx="0" cy="0"/>
          <a:chOff x="0" y="0"/>
          <a:chExt cx="0" cy="0"/>
        </a:xfrm>
      </p:grpSpPr>
      <p:sp>
        <p:nvSpPr>
          <p:cNvPr id="10" name="Slide Number Placeholder 9"/>
          <p:cNvSpPr>
            <a:spLocks noGrp="1"/>
          </p:cNvSpPr>
          <p:nvPr>
            <p:ph type="sldNum" sz="quarter" idx="17"/>
          </p:nvPr>
        </p:nvSpPr>
        <p:spPr/>
        <p:txBody>
          <a:bodyPr/>
          <a:lstStyle>
            <a:lvl1pPr>
              <a:defRPr>
                <a:solidFill>
                  <a:schemeClr val="bg1"/>
                </a:solidFill>
              </a:defRPr>
            </a:lvl1pPr>
          </a:lstStyle>
          <a:p>
            <a:fld id="{4F9AC08D-23A9-440E-BCB9-AA1E9877CC38}" type="slidenum">
              <a:rPr lang="en-US" smtClean="0"/>
              <a:pPr/>
              <a:t>‹#›</a:t>
            </a:fld>
            <a:endParaRPr lang="en-US"/>
          </a:p>
        </p:txBody>
      </p:sp>
      <p:pic>
        <p:nvPicPr>
          <p:cNvPr id="7" name="Picture 6">
            <a:extLst>
              <a:ext uri="{FF2B5EF4-FFF2-40B4-BE49-F238E27FC236}">
                <a16:creationId xmlns:a16="http://schemas.microsoft.com/office/drawing/2014/main" id="{1373E62A-4318-C847-A80A-017C85043D43}"/>
              </a:ext>
            </a:extLst>
          </p:cNvPr>
          <p:cNvPicPr>
            <a:picLocks noChangeAspect="1"/>
          </p:cNvPicPr>
          <p:nvPr userDrawn="1"/>
        </p:nvPicPr>
        <p:blipFill>
          <a:blip r:embed="rId2" cstate="email">
            <a:lum bright="100000"/>
            <a:extLst>
              <a:ext uri="{28A0092B-C50C-407E-A947-70E740481C1C}">
                <a14:useLocalDpi xmlns:a14="http://schemas.microsoft.com/office/drawing/2010/main"/>
              </a:ext>
            </a:extLst>
          </a:blip>
          <a:stretch>
            <a:fillRect/>
          </a:stretch>
        </p:blipFill>
        <p:spPr>
          <a:xfrm>
            <a:off x="467903" y="6416675"/>
            <a:ext cx="259644" cy="270693"/>
          </a:xfrm>
          <a:prstGeom prst="rect">
            <a:avLst/>
          </a:prstGeom>
        </p:spPr>
      </p:pic>
      <p:sp>
        <p:nvSpPr>
          <p:cNvPr id="8" name="Text Placeholder 4">
            <a:extLst>
              <a:ext uri="{FF2B5EF4-FFF2-40B4-BE49-F238E27FC236}">
                <a16:creationId xmlns:a16="http://schemas.microsoft.com/office/drawing/2014/main" id="{1B0AD42C-AB31-F643-BE0C-CCB89C5D0A4F}"/>
              </a:ext>
            </a:extLst>
          </p:cNvPr>
          <p:cNvSpPr>
            <a:spLocks noGrp="1"/>
          </p:cNvSpPr>
          <p:nvPr>
            <p:ph type="body" sz="quarter" idx="32" hasCustomPrompt="1"/>
          </p:nvPr>
        </p:nvSpPr>
        <p:spPr>
          <a:xfrm>
            <a:off x="442912" y="1714500"/>
            <a:ext cx="5653088" cy="3337200"/>
          </a:xfrm>
          <a:prstGeom prst="rect">
            <a:avLst/>
          </a:prstGeom>
        </p:spPr>
        <p:txBody>
          <a:bodyPr lIns="0" tIns="0" rIns="0" bIns="0" anchor="ctr">
            <a:noAutofit/>
          </a:bodyPr>
          <a:lstStyle>
            <a:lvl1pPr>
              <a:lnSpc>
                <a:spcPct val="80000"/>
              </a:lnSpc>
              <a:spcBef>
                <a:spcPts val="0"/>
              </a:spcBef>
              <a:spcAft>
                <a:spcPts val="1200"/>
              </a:spcAft>
              <a:defRPr sz="8000" b="1" i="0">
                <a:solidFill>
                  <a:schemeClr val="accent1"/>
                </a:solidFill>
                <a:latin typeface="Graphik" panose="020B0503030202060203" pitchFamily="34" charset="77"/>
              </a:defRPr>
            </a:lvl1pPr>
          </a:lstStyle>
          <a:p>
            <a:pPr lvl="0"/>
            <a:r>
              <a:rPr lang="en-US"/>
              <a:t>Click to edit this title</a:t>
            </a:r>
            <a:endParaRPr lang="en-CR"/>
          </a:p>
        </p:txBody>
      </p:sp>
      <p:sp>
        <p:nvSpPr>
          <p:cNvPr id="9" name="Text Placeholder 2">
            <a:extLst>
              <a:ext uri="{FF2B5EF4-FFF2-40B4-BE49-F238E27FC236}">
                <a16:creationId xmlns:a16="http://schemas.microsoft.com/office/drawing/2014/main" id="{F7258B34-C128-714C-A8E5-9CE70B19D467}"/>
              </a:ext>
            </a:extLst>
          </p:cNvPr>
          <p:cNvSpPr>
            <a:spLocks noGrp="1"/>
          </p:cNvSpPr>
          <p:nvPr>
            <p:ph type="body" sz="quarter" idx="37" hasCustomPrompt="1"/>
          </p:nvPr>
        </p:nvSpPr>
        <p:spPr>
          <a:xfrm>
            <a:off x="6553200" y="1714501"/>
            <a:ext cx="5183578" cy="3337200"/>
          </a:xfrm>
          <a:prstGeom prst="rect">
            <a:avLst/>
          </a:prstGeom>
        </p:spPr>
        <p:txBody>
          <a:bodyPr lIns="0" tIns="0" rIns="0" bIns="0" anchor="t" anchorCtr="0">
            <a:noAutofit/>
          </a:bodyPr>
          <a:lstStyle>
            <a:lvl1pPr>
              <a:lnSpc>
                <a:spcPct val="100000"/>
              </a:lnSpc>
              <a:spcBef>
                <a:spcPts val="0"/>
              </a:spcBef>
              <a:spcAft>
                <a:spcPts val="1000"/>
              </a:spcAft>
              <a:buClr>
                <a:schemeClr val="accent1"/>
              </a:buClr>
              <a:buSzPct val="100000"/>
              <a:defRPr sz="1600" b="0" i="0">
                <a:solidFill>
                  <a:schemeClr val="bg1"/>
                </a:solidFill>
                <a:latin typeface="Graphik" panose="020B0503030202060203" pitchFamily="34" charset="77"/>
              </a:defRPr>
            </a:lvl1pPr>
            <a:lvl2pPr>
              <a:lnSpc>
                <a:spcPct val="100000"/>
              </a:lnSpc>
              <a:spcBef>
                <a:spcPts val="0"/>
              </a:spcBef>
              <a:spcAft>
                <a:spcPts val="1000"/>
              </a:spcAft>
              <a:buClr>
                <a:schemeClr val="accent1"/>
              </a:buClr>
              <a:buSzPct val="100000"/>
              <a:defRPr sz="1600" b="0" i="0">
                <a:solidFill>
                  <a:schemeClr val="bg1"/>
                </a:solidFill>
                <a:latin typeface="Graphik" panose="020B0503030202060203" pitchFamily="34" charset="77"/>
              </a:defRPr>
            </a:lvl2pPr>
            <a:lvl3pPr>
              <a:lnSpc>
                <a:spcPct val="100000"/>
              </a:lnSpc>
              <a:spcBef>
                <a:spcPts val="0"/>
              </a:spcBef>
              <a:spcAft>
                <a:spcPts val="1000"/>
              </a:spcAft>
              <a:buClr>
                <a:schemeClr val="accent1"/>
              </a:buClr>
              <a:buSzPct val="100000"/>
              <a:defRPr sz="1600" b="0" i="0">
                <a:solidFill>
                  <a:schemeClr val="bg1"/>
                </a:solidFill>
                <a:latin typeface="Graphik" panose="020B0503030202060203" pitchFamily="34" charset="77"/>
              </a:defRPr>
            </a:lvl3pPr>
            <a:lvl4pPr>
              <a:lnSpc>
                <a:spcPct val="100000"/>
              </a:lnSpc>
              <a:spcBef>
                <a:spcPts val="0"/>
              </a:spcBef>
              <a:spcAft>
                <a:spcPts val="1000"/>
              </a:spcAft>
              <a:buClr>
                <a:schemeClr val="accent1"/>
              </a:buClr>
              <a:buSzPct val="100000"/>
              <a:defRPr sz="1600" b="0" i="0">
                <a:solidFill>
                  <a:schemeClr val="bg1"/>
                </a:solidFill>
                <a:latin typeface="Graphik" panose="020B0503030202060203" pitchFamily="34" charset="77"/>
              </a:defRPr>
            </a:lvl4pPr>
            <a:lvl5pPr>
              <a:lnSpc>
                <a:spcPct val="100000"/>
              </a:lnSpc>
              <a:spcBef>
                <a:spcPts val="0"/>
              </a:spcBef>
              <a:spcAft>
                <a:spcPts val="1000"/>
              </a:spcAft>
              <a:buClr>
                <a:schemeClr val="accent1"/>
              </a:buClr>
              <a:buSzPct val="100000"/>
              <a:defRPr sz="1600" b="0" i="0">
                <a:solidFill>
                  <a:schemeClr val="bg1"/>
                </a:solidFill>
                <a:latin typeface="Graphik" panose="020B0503030202060203" pitchFamily="34" charset="77"/>
              </a:defRPr>
            </a:lvl5pPr>
          </a:lstStyle>
          <a:p>
            <a:pPr lvl="0"/>
            <a:r>
              <a:rPr lang="en-US"/>
              <a:t>Click to edit paragraph</a:t>
            </a:r>
          </a:p>
          <a:p>
            <a:pPr lvl="1"/>
            <a:r>
              <a:rPr lang="en-US"/>
              <a:t>Second level</a:t>
            </a:r>
          </a:p>
          <a:p>
            <a:pPr lvl="2"/>
            <a:r>
              <a:rPr lang="en-US"/>
              <a:t>Third level</a:t>
            </a:r>
          </a:p>
          <a:p>
            <a:pPr lvl="3"/>
            <a:r>
              <a:rPr lang="en-US"/>
              <a:t>Fourth level</a:t>
            </a:r>
          </a:p>
          <a:p>
            <a:pPr lvl="4"/>
            <a:r>
              <a:rPr lang="en-US"/>
              <a:t>Fifth level</a:t>
            </a:r>
            <a:endParaRPr lang="en-CR"/>
          </a:p>
        </p:txBody>
      </p:sp>
      <p:sp>
        <p:nvSpPr>
          <p:cNvPr id="6" name="TextBox 5">
            <a:extLst>
              <a:ext uri="{FF2B5EF4-FFF2-40B4-BE49-F238E27FC236}">
                <a16:creationId xmlns:a16="http://schemas.microsoft.com/office/drawing/2014/main" id="{E6A853DA-AFF1-5242-901A-24422F9F829B}"/>
              </a:ext>
            </a:extLst>
          </p:cNvPr>
          <p:cNvSpPr txBox="1"/>
          <p:nvPr userDrawn="1"/>
        </p:nvSpPr>
        <p:spPr>
          <a:xfrm>
            <a:off x="8117972" y="6500666"/>
            <a:ext cx="3054927" cy="107722"/>
          </a:xfrm>
          <a:prstGeom prst="rect">
            <a:avLst/>
          </a:prstGeom>
          <a:noFill/>
        </p:spPr>
        <p:txBody>
          <a:bodyPr wrap="square" lIns="0" tIns="0" rIns="0" bIns="0" rtlCol="0">
            <a:noAutofit/>
          </a:bodyPr>
          <a:lstStyle/>
          <a:p>
            <a:pPr algn="r"/>
            <a:r>
              <a:rPr lang="en-US" sz="700" kern="1200">
                <a:solidFill>
                  <a:schemeClr val="bg1"/>
                </a:solidFill>
                <a:latin typeface="+mn-lt"/>
                <a:ea typeface="+mn-ea"/>
                <a:cs typeface="+mn-cs"/>
              </a:rPr>
              <a:t>Copyright © 2020 Accenture. All rights reserved.</a:t>
            </a:r>
          </a:p>
        </p:txBody>
      </p:sp>
    </p:spTree>
    <p:extLst>
      <p:ext uri="{BB962C8B-B14F-4D97-AF65-F5344CB8AC3E}">
        <p14:creationId xmlns:p14="http://schemas.microsoft.com/office/powerpoint/2010/main" val="207649759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icture Cover">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6FB5942-107E-E044-8E3A-2EEA5823B18A}"/>
              </a:ext>
            </a:extLst>
          </p:cNvPr>
          <p:cNvSpPr>
            <a:spLocks noGrp="1"/>
          </p:cNvSpPr>
          <p:nvPr>
            <p:ph type="pic" sz="quarter" idx="24"/>
          </p:nvPr>
        </p:nvSpPr>
        <p:spPr>
          <a:xfrm>
            <a:off x="0" y="0"/>
            <a:ext cx="12192000" cy="6858000"/>
          </a:xfrm>
          <a:prstGeom prst="rect">
            <a:avLst/>
          </a:prstGeom>
          <a:solidFill>
            <a:schemeClr val="accent5">
              <a:lumMod val="20000"/>
              <a:lumOff val="80000"/>
            </a:schemeClr>
          </a:solidFill>
        </p:spPr>
        <p:txBody>
          <a:bodyPr lIns="0" tIns="0" rIns="0" bIns="0"/>
          <a:lstStyle>
            <a:lvl1pPr algn="ctr">
              <a:lnSpc>
                <a:spcPct val="80000"/>
              </a:lnSpc>
              <a:spcBef>
                <a:spcPts val="0"/>
              </a:spcBef>
              <a:spcAft>
                <a:spcPts val="1200"/>
              </a:spcAft>
              <a:defRPr b="1" i="0">
                <a:latin typeface="Graphik" panose="020B0503030202060203" pitchFamily="34" charset="77"/>
              </a:defRPr>
            </a:lvl1pPr>
          </a:lstStyle>
          <a:p>
            <a:r>
              <a:rPr lang="en-GB"/>
              <a:t>Click icon to add picture</a:t>
            </a:r>
            <a:endParaRPr lang="en-US"/>
          </a:p>
        </p:txBody>
      </p:sp>
    </p:spTree>
    <p:extLst>
      <p:ext uri="{BB962C8B-B14F-4D97-AF65-F5344CB8AC3E}">
        <p14:creationId xmlns:p14="http://schemas.microsoft.com/office/powerpoint/2010/main" val="318789375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Medium Title">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9069EEA-9E70-8049-B31C-4D59E4B79272}"/>
              </a:ext>
            </a:extLst>
          </p:cNvPr>
          <p:cNvSpPr>
            <a:spLocks noGrp="1"/>
          </p:cNvSpPr>
          <p:nvPr>
            <p:ph type="sldNum" sz="quarter" idx="25"/>
          </p:nvPr>
        </p:nvSpPr>
        <p:spPr/>
        <p:txBody>
          <a:bodyPr/>
          <a:lstStyle/>
          <a:p>
            <a:fld id="{71B882E3-AA57-DB47-B7F5-4E115F25E2D7}" type="slidenum">
              <a:rPr lang="en-US" smtClean="0"/>
              <a:pPr/>
              <a:t>‹#›</a:t>
            </a:fld>
            <a:endParaRPr lang="en-US"/>
          </a:p>
        </p:txBody>
      </p:sp>
      <p:sp>
        <p:nvSpPr>
          <p:cNvPr id="8" name="Text Placeholder 4">
            <a:extLst>
              <a:ext uri="{FF2B5EF4-FFF2-40B4-BE49-F238E27FC236}">
                <a16:creationId xmlns:a16="http://schemas.microsoft.com/office/drawing/2014/main" id="{9144117E-8A84-714F-9D35-B2F5483B8A67}"/>
              </a:ext>
            </a:extLst>
          </p:cNvPr>
          <p:cNvSpPr>
            <a:spLocks noGrp="1"/>
          </p:cNvSpPr>
          <p:nvPr>
            <p:ph type="body" sz="quarter" idx="14" hasCustomPrompt="1"/>
          </p:nvPr>
        </p:nvSpPr>
        <p:spPr>
          <a:xfrm>
            <a:off x="454636" y="684000"/>
            <a:ext cx="11286000" cy="1030500"/>
          </a:xfrm>
          <a:prstGeom prst="rect">
            <a:avLst/>
          </a:prstGeom>
        </p:spPr>
        <p:txBody>
          <a:bodyPr lIns="0" tIns="0" rIns="0" bIns="0">
            <a:noAutofit/>
          </a:bodyPr>
          <a:lstStyle>
            <a:lvl1pPr>
              <a:lnSpc>
                <a:spcPct val="80000"/>
              </a:lnSpc>
              <a:spcBef>
                <a:spcPts val="0"/>
              </a:spcBef>
              <a:spcAft>
                <a:spcPts val="1200"/>
              </a:spcAft>
              <a:defRPr sz="4800" b="1" i="0">
                <a:latin typeface="Graphik" panose="020B0503030202060203" pitchFamily="34" charset="77"/>
              </a:defRPr>
            </a:lvl1pPr>
          </a:lstStyle>
          <a:p>
            <a:pPr lvl="0"/>
            <a:r>
              <a:rPr lang="en-US"/>
              <a:t>Click to edit this Master title</a:t>
            </a:r>
            <a:endParaRPr lang="en-CR"/>
          </a:p>
        </p:txBody>
      </p:sp>
      <p:sp>
        <p:nvSpPr>
          <p:cNvPr id="9" name="Text Placeholder 7">
            <a:extLst>
              <a:ext uri="{FF2B5EF4-FFF2-40B4-BE49-F238E27FC236}">
                <a16:creationId xmlns:a16="http://schemas.microsoft.com/office/drawing/2014/main" id="{A62C6965-DFAA-4745-8609-48B2A250BC68}"/>
              </a:ext>
            </a:extLst>
          </p:cNvPr>
          <p:cNvSpPr>
            <a:spLocks noGrp="1"/>
          </p:cNvSpPr>
          <p:nvPr>
            <p:ph type="body" sz="quarter" idx="31" hasCustomPrompt="1"/>
          </p:nvPr>
        </p:nvSpPr>
        <p:spPr>
          <a:xfrm>
            <a:off x="454635" y="444948"/>
            <a:ext cx="11286000" cy="216000"/>
          </a:xfrm>
          <a:prstGeom prst="rect">
            <a:avLst/>
          </a:prstGeom>
        </p:spPr>
        <p:txBody>
          <a:bodyPr lIns="0" tIns="0" rIns="0" bIns="0">
            <a:noAutofit/>
          </a:bodyPr>
          <a:lstStyle>
            <a:lvl1pPr>
              <a:lnSpc>
                <a:spcPct val="80000"/>
              </a:lnSpc>
              <a:spcBef>
                <a:spcPts val="0"/>
              </a:spcBef>
              <a:defRPr sz="1000" b="1" i="0" cap="none" spc="200" baseline="0">
                <a:latin typeface="Graphik" panose="020B0503030202060203" pitchFamily="34" charset="77"/>
              </a:defRPr>
            </a:lvl1pPr>
            <a:lvl2pPr>
              <a:defRPr sz="1000" b="1" i="0" cap="none" spc="100">
                <a:latin typeface="Graphik Semibold" panose="020B0503030202060203" pitchFamily="34" charset="77"/>
              </a:defRPr>
            </a:lvl2pPr>
            <a:lvl3pPr>
              <a:defRPr sz="1000" b="1" i="0" cap="none" spc="100">
                <a:latin typeface="Graphik Semibold" panose="020B0503030202060203" pitchFamily="34" charset="77"/>
              </a:defRPr>
            </a:lvl3pPr>
            <a:lvl4pPr>
              <a:defRPr sz="1000" b="1" i="0" cap="none" spc="100">
                <a:latin typeface="Graphik Semibold" panose="020B0503030202060203" pitchFamily="34" charset="77"/>
              </a:defRPr>
            </a:lvl4pPr>
            <a:lvl5pPr>
              <a:defRPr sz="1000" b="1" i="0" cap="none" spc="100">
                <a:latin typeface="Graphik Semibold" panose="020B0503030202060203" pitchFamily="34" charset="77"/>
              </a:defRPr>
            </a:lvl5pPr>
          </a:lstStyle>
          <a:p>
            <a:pPr lvl="0"/>
            <a:r>
              <a:rPr lang="en-US"/>
              <a:t>USE CAPS FOR THIS SECTION TITLE IF NEEDED</a:t>
            </a:r>
            <a:endParaRPr lang="en-CR"/>
          </a:p>
        </p:txBody>
      </p:sp>
    </p:spTree>
    <p:extLst>
      <p:ext uri="{BB962C8B-B14F-4D97-AF65-F5344CB8AC3E}">
        <p14:creationId xmlns:p14="http://schemas.microsoft.com/office/powerpoint/2010/main" val="719880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White A">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F50CF00-DCFE-504A-83D6-C5953FD97229}"/>
              </a:ext>
            </a:extLst>
          </p:cNvPr>
          <p:cNvSpPr>
            <a:spLocks noGrp="1"/>
          </p:cNvSpPr>
          <p:nvPr>
            <p:ph type="sldNum" sz="quarter" idx="12"/>
          </p:nvPr>
        </p:nvSpPr>
        <p:spPr/>
        <p:txBody>
          <a:bodyPr/>
          <a:lstStyle/>
          <a:p>
            <a:fld id="{71B882E3-AA57-DB47-B7F5-4E115F25E2D7}" type="slidenum">
              <a:rPr lang="en-US" smtClean="0"/>
              <a:pPr/>
              <a:t>‹#›</a:t>
            </a:fld>
            <a:endParaRPr lang="en-US"/>
          </a:p>
        </p:txBody>
      </p:sp>
      <p:sp>
        <p:nvSpPr>
          <p:cNvPr id="5" name="Text Placeholder 4">
            <a:extLst>
              <a:ext uri="{FF2B5EF4-FFF2-40B4-BE49-F238E27FC236}">
                <a16:creationId xmlns:a16="http://schemas.microsoft.com/office/drawing/2014/main" id="{170BD7D3-EA3D-DE4D-90B8-5FAE1135BD8D}"/>
              </a:ext>
            </a:extLst>
          </p:cNvPr>
          <p:cNvSpPr>
            <a:spLocks noGrp="1"/>
          </p:cNvSpPr>
          <p:nvPr>
            <p:ph type="body" sz="quarter" idx="14" hasCustomPrompt="1"/>
          </p:nvPr>
        </p:nvSpPr>
        <p:spPr>
          <a:xfrm>
            <a:off x="609600" y="465076"/>
            <a:ext cx="8343900" cy="1152000"/>
          </a:xfrm>
          <a:prstGeom prst="rect">
            <a:avLst/>
          </a:prstGeom>
        </p:spPr>
        <p:txBody>
          <a:bodyPr>
            <a:normAutofit/>
          </a:bodyPr>
          <a:lstStyle>
            <a:lvl1pPr>
              <a:defRPr sz="4800"/>
            </a:lvl1pPr>
          </a:lstStyle>
          <a:p>
            <a:pPr lvl="0"/>
            <a:r>
              <a:rPr lang="en-US"/>
              <a:t>Click to edit this</a:t>
            </a:r>
          </a:p>
          <a:p>
            <a:pPr lvl="0"/>
            <a:r>
              <a:rPr lang="en-US"/>
              <a:t>divider title</a:t>
            </a:r>
            <a:endParaRPr lang="en-CR"/>
          </a:p>
        </p:txBody>
      </p:sp>
      <p:sp>
        <p:nvSpPr>
          <p:cNvPr id="9" name="Text Placeholder 4">
            <a:extLst>
              <a:ext uri="{FF2B5EF4-FFF2-40B4-BE49-F238E27FC236}">
                <a16:creationId xmlns:a16="http://schemas.microsoft.com/office/drawing/2014/main" id="{4E216905-8F94-0F4E-96C0-69B768305246}"/>
              </a:ext>
            </a:extLst>
          </p:cNvPr>
          <p:cNvSpPr>
            <a:spLocks noGrp="1"/>
          </p:cNvSpPr>
          <p:nvPr>
            <p:ph type="body" sz="quarter" idx="15" hasCustomPrompt="1"/>
          </p:nvPr>
        </p:nvSpPr>
        <p:spPr>
          <a:xfrm>
            <a:off x="609600" y="1804086"/>
            <a:ext cx="8343900" cy="481914"/>
          </a:xfrm>
          <a:prstGeom prst="rect">
            <a:avLst/>
          </a:prstGeom>
        </p:spPr>
        <p:txBody>
          <a:bodyPr>
            <a:normAutofit/>
          </a:bodyPr>
          <a:lstStyle>
            <a:lvl1pPr>
              <a:defRPr sz="1600" b="1" i="0">
                <a:solidFill>
                  <a:schemeClr val="accent1"/>
                </a:solidFill>
                <a:latin typeface="Graphik" panose="020B0503030202060203" pitchFamily="34" charset="77"/>
              </a:defRPr>
            </a:lvl1pPr>
          </a:lstStyle>
          <a:p>
            <a:pPr lvl="0"/>
            <a:r>
              <a:rPr lang="en-US"/>
              <a:t>Subtitle</a:t>
            </a:r>
            <a:endParaRPr lang="en-CR"/>
          </a:p>
        </p:txBody>
      </p:sp>
      <p:sp>
        <p:nvSpPr>
          <p:cNvPr id="7" name="TextBox 6">
            <a:extLst>
              <a:ext uri="{FF2B5EF4-FFF2-40B4-BE49-F238E27FC236}">
                <a16:creationId xmlns:a16="http://schemas.microsoft.com/office/drawing/2014/main" id="{8423AA9B-2274-3546-B3B2-42C6FDEFD191}"/>
              </a:ext>
            </a:extLst>
          </p:cNvPr>
          <p:cNvSpPr txBox="1"/>
          <p:nvPr userDrawn="1"/>
        </p:nvSpPr>
        <p:spPr>
          <a:xfrm>
            <a:off x="7963593" y="6430328"/>
            <a:ext cx="3054927" cy="153888"/>
          </a:xfrm>
          <a:prstGeom prst="rect">
            <a:avLst/>
          </a:prstGeom>
          <a:noFill/>
        </p:spPr>
        <p:txBody>
          <a:bodyPr wrap="square" lIns="0" tIns="0" rIns="0" bIns="45720" rtlCol="0">
            <a:spAutoFit/>
          </a:bodyPr>
          <a:lstStyle/>
          <a:p>
            <a:pPr algn="r"/>
            <a:r>
              <a:rPr lang="en-US" sz="700" kern="1200">
                <a:solidFill>
                  <a:srgbClr val="27262D"/>
                </a:solidFill>
                <a:latin typeface="+mn-lt"/>
                <a:ea typeface="+mn-ea"/>
                <a:cs typeface="+mn-cs"/>
              </a:rPr>
              <a:t>Copyright © 2020 Accenture. All rights reserved.</a:t>
            </a:r>
          </a:p>
        </p:txBody>
      </p:sp>
      <p:pic>
        <p:nvPicPr>
          <p:cNvPr id="10" name="Picture 9">
            <a:extLst>
              <a:ext uri="{FF2B5EF4-FFF2-40B4-BE49-F238E27FC236}">
                <a16:creationId xmlns:a16="http://schemas.microsoft.com/office/drawing/2014/main" id="{69179012-6177-6743-A823-9F5BD3D54D0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0486" y="6307799"/>
            <a:ext cx="914400" cy="245059"/>
          </a:xfrm>
          <a:prstGeom prst="rect">
            <a:avLst/>
          </a:prstGeom>
        </p:spPr>
      </p:pic>
    </p:spTree>
    <p:extLst>
      <p:ext uri="{BB962C8B-B14F-4D97-AF65-F5344CB8AC3E}">
        <p14:creationId xmlns:p14="http://schemas.microsoft.com/office/powerpoint/2010/main" val="153115908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Medium Title on Gray Background">
    <p:bg>
      <p:bgPr>
        <a:solidFill>
          <a:schemeClr val="bg1">
            <a:lumMod val="95000"/>
          </a:schemeClr>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9069EEA-9E70-8049-B31C-4D59E4B79272}"/>
              </a:ext>
            </a:extLst>
          </p:cNvPr>
          <p:cNvSpPr>
            <a:spLocks noGrp="1"/>
          </p:cNvSpPr>
          <p:nvPr>
            <p:ph type="sldNum" sz="quarter" idx="25"/>
          </p:nvPr>
        </p:nvSpPr>
        <p:spPr/>
        <p:txBody>
          <a:bodyPr/>
          <a:lstStyle/>
          <a:p>
            <a:fld id="{71B882E3-AA57-DB47-B7F5-4E115F25E2D7}" type="slidenum">
              <a:rPr lang="en-US" smtClean="0"/>
              <a:pPr/>
              <a:t>‹#›</a:t>
            </a:fld>
            <a:endParaRPr lang="en-US"/>
          </a:p>
        </p:txBody>
      </p:sp>
      <p:sp>
        <p:nvSpPr>
          <p:cNvPr id="5" name="Text Placeholder 4">
            <a:extLst>
              <a:ext uri="{FF2B5EF4-FFF2-40B4-BE49-F238E27FC236}">
                <a16:creationId xmlns:a16="http://schemas.microsoft.com/office/drawing/2014/main" id="{F2C9A0F0-22FC-F944-A31E-FD03426F85BA}"/>
              </a:ext>
            </a:extLst>
          </p:cNvPr>
          <p:cNvSpPr>
            <a:spLocks noGrp="1"/>
          </p:cNvSpPr>
          <p:nvPr>
            <p:ph type="body" sz="quarter" idx="14" hasCustomPrompt="1"/>
          </p:nvPr>
        </p:nvSpPr>
        <p:spPr>
          <a:xfrm>
            <a:off x="454636" y="684000"/>
            <a:ext cx="11286000" cy="1030500"/>
          </a:xfrm>
          <a:prstGeom prst="rect">
            <a:avLst/>
          </a:prstGeom>
        </p:spPr>
        <p:txBody>
          <a:bodyPr lIns="0" tIns="0" rIns="0" bIns="0">
            <a:noAutofit/>
          </a:bodyPr>
          <a:lstStyle>
            <a:lvl1pPr>
              <a:lnSpc>
                <a:spcPct val="80000"/>
              </a:lnSpc>
              <a:spcBef>
                <a:spcPts val="0"/>
              </a:spcBef>
              <a:spcAft>
                <a:spcPts val="1200"/>
              </a:spcAft>
              <a:defRPr sz="4800" b="1" i="0">
                <a:latin typeface="Graphik" panose="020B0503030202060203" pitchFamily="34" charset="77"/>
              </a:defRPr>
            </a:lvl1pPr>
          </a:lstStyle>
          <a:p>
            <a:pPr lvl="0"/>
            <a:r>
              <a:rPr lang="en-US"/>
              <a:t>Click to edit this Master title</a:t>
            </a:r>
            <a:endParaRPr lang="en-CR"/>
          </a:p>
        </p:txBody>
      </p:sp>
      <p:sp>
        <p:nvSpPr>
          <p:cNvPr id="7" name="Text Placeholder 7">
            <a:extLst>
              <a:ext uri="{FF2B5EF4-FFF2-40B4-BE49-F238E27FC236}">
                <a16:creationId xmlns:a16="http://schemas.microsoft.com/office/drawing/2014/main" id="{59187778-8D12-6D49-B7B6-48B8ADDE492F}"/>
              </a:ext>
            </a:extLst>
          </p:cNvPr>
          <p:cNvSpPr>
            <a:spLocks noGrp="1"/>
          </p:cNvSpPr>
          <p:nvPr>
            <p:ph type="body" sz="quarter" idx="31" hasCustomPrompt="1"/>
          </p:nvPr>
        </p:nvSpPr>
        <p:spPr>
          <a:xfrm>
            <a:off x="454635" y="444948"/>
            <a:ext cx="11286000" cy="216000"/>
          </a:xfrm>
          <a:prstGeom prst="rect">
            <a:avLst/>
          </a:prstGeom>
        </p:spPr>
        <p:txBody>
          <a:bodyPr lIns="0" tIns="0" rIns="0" bIns="0">
            <a:noAutofit/>
          </a:bodyPr>
          <a:lstStyle>
            <a:lvl1pPr>
              <a:lnSpc>
                <a:spcPct val="80000"/>
              </a:lnSpc>
              <a:spcBef>
                <a:spcPts val="0"/>
              </a:spcBef>
              <a:defRPr sz="1000" b="1" i="0" cap="none" spc="200" baseline="0">
                <a:latin typeface="Graphik" panose="020B0503030202060203" pitchFamily="34" charset="77"/>
              </a:defRPr>
            </a:lvl1pPr>
            <a:lvl2pPr>
              <a:defRPr sz="1000" b="1" i="0" cap="none" spc="100">
                <a:latin typeface="Graphik Semibold" panose="020B0503030202060203" pitchFamily="34" charset="77"/>
              </a:defRPr>
            </a:lvl2pPr>
            <a:lvl3pPr>
              <a:defRPr sz="1000" b="1" i="0" cap="none" spc="100">
                <a:latin typeface="Graphik Semibold" panose="020B0503030202060203" pitchFamily="34" charset="77"/>
              </a:defRPr>
            </a:lvl3pPr>
            <a:lvl4pPr>
              <a:defRPr sz="1000" b="1" i="0" cap="none" spc="100">
                <a:latin typeface="Graphik Semibold" panose="020B0503030202060203" pitchFamily="34" charset="77"/>
              </a:defRPr>
            </a:lvl4pPr>
            <a:lvl5pPr>
              <a:defRPr sz="1000" b="1" i="0" cap="none" spc="100">
                <a:latin typeface="Graphik Semibold" panose="020B0503030202060203" pitchFamily="34" charset="77"/>
              </a:defRPr>
            </a:lvl5pPr>
          </a:lstStyle>
          <a:p>
            <a:pPr lvl="0"/>
            <a:r>
              <a:rPr lang="en-US"/>
              <a:t>USE CAPS FOR THIS SECTION TITLE IF NEEDED</a:t>
            </a:r>
            <a:endParaRPr lang="en-CR"/>
          </a:p>
        </p:txBody>
      </p:sp>
    </p:spTree>
    <p:extLst>
      <p:ext uri="{BB962C8B-B14F-4D97-AF65-F5344CB8AC3E}">
        <p14:creationId xmlns:p14="http://schemas.microsoft.com/office/powerpoint/2010/main" val="152802234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Large Title">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9069EEA-9E70-8049-B31C-4D59E4B79272}"/>
              </a:ext>
            </a:extLst>
          </p:cNvPr>
          <p:cNvSpPr>
            <a:spLocks noGrp="1"/>
          </p:cNvSpPr>
          <p:nvPr>
            <p:ph type="sldNum" sz="quarter" idx="25"/>
          </p:nvPr>
        </p:nvSpPr>
        <p:spPr/>
        <p:txBody>
          <a:bodyPr/>
          <a:lstStyle/>
          <a:p>
            <a:fld id="{71B882E3-AA57-DB47-B7F5-4E115F25E2D7}" type="slidenum">
              <a:rPr lang="en-US" smtClean="0"/>
              <a:pPr/>
              <a:t>‹#›</a:t>
            </a:fld>
            <a:endParaRPr lang="en-US"/>
          </a:p>
        </p:txBody>
      </p:sp>
      <p:sp>
        <p:nvSpPr>
          <p:cNvPr id="7" name="Text Placeholder 4">
            <a:extLst>
              <a:ext uri="{FF2B5EF4-FFF2-40B4-BE49-F238E27FC236}">
                <a16:creationId xmlns:a16="http://schemas.microsoft.com/office/drawing/2014/main" id="{C072D908-6FD3-334D-B61E-1E39A183614A}"/>
              </a:ext>
            </a:extLst>
          </p:cNvPr>
          <p:cNvSpPr>
            <a:spLocks noGrp="1"/>
          </p:cNvSpPr>
          <p:nvPr>
            <p:ph type="body" sz="quarter" idx="14" hasCustomPrompt="1"/>
          </p:nvPr>
        </p:nvSpPr>
        <p:spPr>
          <a:xfrm>
            <a:off x="450777" y="684019"/>
            <a:ext cx="11286001" cy="1848166"/>
          </a:xfrm>
          <a:prstGeom prst="rect">
            <a:avLst/>
          </a:prstGeom>
        </p:spPr>
        <p:txBody>
          <a:bodyPr lIns="0" tIns="0" rIns="0" bIns="0">
            <a:noAutofit/>
          </a:bodyPr>
          <a:lstStyle>
            <a:lvl1pPr>
              <a:lnSpc>
                <a:spcPct val="80000"/>
              </a:lnSpc>
              <a:spcBef>
                <a:spcPts val="0"/>
              </a:spcBef>
              <a:defRPr sz="8000" b="1" i="0">
                <a:latin typeface="Graphik" panose="020B0503030202060203" pitchFamily="34" charset="77"/>
              </a:defRPr>
            </a:lvl1pPr>
          </a:lstStyle>
          <a:p>
            <a:pPr lvl="0"/>
            <a:r>
              <a:rPr lang="en-US"/>
              <a:t>Click to edit this Master title</a:t>
            </a:r>
            <a:endParaRPr lang="en-CR"/>
          </a:p>
        </p:txBody>
      </p:sp>
      <p:sp>
        <p:nvSpPr>
          <p:cNvPr id="9" name="Text Placeholder 7">
            <a:extLst>
              <a:ext uri="{FF2B5EF4-FFF2-40B4-BE49-F238E27FC236}">
                <a16:creationId xmlns:a16="http://schemas.microsoft.com/office/drawing/2014/main" id="{7E9A5180-9517-214C-9A7F-A05C8845EDD8}"/>
              </a:ext>
            </a:extLst>
          </p:cNvPr>
          <p:cNvSpPr>
            <a:spLocks noGrp="1"/>
          </p:cNvSpPr>
          <p:nvPr>
            <p:ph type="body" sz="quarter" idx="31" hasCustomPrompt="1"/>
          </p:nvPr>
        </p:nvSpPr>
        <p:spPr>
          <a:xfrm>
            <a:off x="454635" y="444948"/>
            <a:ext cx="11286000" cy="216000"/>
          </a:xfrm>
          <a:prstGeom prst="rect">
            <a:avLst/>
          </a:prstGeom>
        </p:spPr>
        <p:txBody>
          <a:bodyPr lIns="0" tIns="0" rIns="0" bIns="0">
            <a:noAutofit/>
          </a:bodyPr>
          <a:lstStyle>
            <a:lvl1pPr>
              <a:lnSpc>
                <a:spcPct val="80000"/>
              </a:lnSpc>
              <a:spcBef>
                <a:spcPts val="0"/>
              </a:spcBef>
              <a:defRPr sz="1000" b="1" i="0" cap="none" spc="200" baseline="0">
                <a:latin typeface="Graphik" panose="020B0503030202060203" pitchFamily="34" charset="77"/>
              </a:defRPr>
            </a:lvl1pPr>
            <a:lvl2pPr>
              <a:defRPr sz="1000" b="1" i="0" cap="none" spc="100">
                <a:latin typeface="Graphik Semibold" panose="020B0503030202060203" pitchFamily="34" charset="77"/>
              </a:defRPr>
            </a:lvl2pPr>
            <a:lvl3pPr>
              <a:defRPr sz="1000" b="1" i="0" cap="none" spc="100">
                <a:latin typeface="Graphik Semibold" panose="020B0503030202060203" pitchFamily="34" charset="77"/>
              </a:defRPr>
            </a:lvl3pPr>
            <a:lvl4pPr>
              <a:defRPr sz="1000" b="1" i="0" cap="none" spc="100">
                <a:latin typeface="Graphik Semibold" panose="020B0503030202060203" pitchFamily="34" charset="77"/>
              </a:defRPr>
            </a:lvl4pPr>
            <a:lvl5pPr>
              <a:defRPr sz="1000" b="1" i="0" cap="none" spc="100">
                <a:latin typeface="Graphik Semibold" panose="020B0503030202060203" pitchFamily="34" charset="77"/>
              </a:defRPr>
            </a:lvl5pPr>
          </a:lstStyle>
          <a:p>
            <a:pPr lvl="0"/>
            <a:r>
              <a:rPr lang="en-US"/>
              <a:t>USE CAPS FOR THIS SECTION TITLE IF NEEDED</a:t>
            </a:r>
            <a:endParaRPr lang="en-CR"/>
          </a:p>
        </p:txBody>
      </p:sp>
    </p:spTree>
    <p:extLst>
      <p:ext uri="{BB962C8B-B14F-4D97-AF65-F5344CB8AC3E}">
        <p14:creationId xmlns:p14="http://schemas.microsoft.com/office/powerpoint/2010/main" val="213899916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Medium Title on s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9069EEA-9E70-8049-B31C-4D59E4B79272}"/>
              </a:ext>
            </a:extLst>
          </p:cNvPr>
          <p:cNvSpPr>
            <a:spLocks noGrp="1"/>
          </p:cNvSpPr>
          <p:nvPr>
            <p:ph type="sldNum" sz="quarter" idx="25"/>
          </p:nvPr>
        </p:nvSpPr>
        <p:spPr/>
        <p:txBody>
          <a:bodyPr/>
          <a:lstStyle/>
          <a:p>
            <a:fld id="{71B882E3-AA57-DB47-B7F5-4E115F25E2D7}" type="slidenum">
              <a:rPr lang="en-US" smtClean="0"/>
              <a:pPr/>
              <a:t>‹#›</a:t>
            </a:fld>
            <a:endParaRPr lang="en-US"/>
          </a:p>
        </p:txBody>
      </p:sp>
      <p:sp>
        <p:nvSpPr>
          <p:cNvPr id="7" name="Text Placeholder 4">
            <a:extLst>
              <a:ext uri="{FF2B5EF4-FFF2-40B4-BE49-F238E27FC236}">
                <a16:creationId xmlns:a16="http://schemas.microsoft.com/office/drawing/2014/main" id="{314F6DF6-BACB-2448-AB56-258F1E3A5B01}"/>
              </a:ext>
            </a:extLst>
          </p:cNvPr>
          <p:cNvSpPr>
            <a:spLocks noGrp="1"/>
          </p:cNvSpPr>
          <p:nvPr>
            <p:ph type="body" sz="quarter" idx="32" hasCustomPrompt="1"/>
          </p:nvPr>
        </p:nvSpPr>
        <p:spPr>
          <a:xfrm>
            <a:off x="442912" y="1714500"/>
            <a:ext cx="5653088" cy="3335480"/>
          </a:xfrm>
          <a:prstGeom prst="rect">
            <a:avLst/>
          </a:prstGeom>
        </p:spPr>
        <p:txBody>
          <a:bodyPr lIns="0" tIns="0" rIns="0" bIns="0" anchor="ctr">
            <a:noAutofit/>
          </a:bodyPr>
          <a:lstStyle>
            <a:lvl1pPr>
              <a:lnSpc>
                <a:spcPct val="80000"/>
              </a:lnSpc>
              <a:spcBef>
                <a:spcPts val="0"/>
              </a:spcBef>
              <a:spcAft>
                <a:spcPts val="1200"/>
              </a:spcAft>
              <a:defRPr sz="4800" b="1" i="0">
                <a:latin typeface="Graphik" panose="020B0503030202060203" pitchFamily="34" charset="77"/>
              </a:defRPr>
            </a:lvl1pPr>
          </a:lstStyle>
          <a:p>
            <a:pPr lvl="0"/>
            <a:r>
              <a:rPr lang="en-US"/>
              <a:t>Click to edit this Master title</a:t>
            </a:r>
            <a:endParaRPr lang="en-CR"/>
          </a:p>
        </p:txBody>
      </p:sp>
      <p:sp>
        <p:nvSpPr>
          <p:cNvPr id="5" name="Text Placeholder 7">
            <a:extLst>
              <a:ext uri="{FF2B5EF4-FFF2-40B4-BE49-F238E27FC236}">
                <a16:creationId xmlns:a16="http://schemas.microsoft.com/office/drawing/2014/main" id="{59055C82-7935-4A49-A209-2722E53533F1}"/>
              </a:ext>
            </a:extLst>
          </p:cNvPr>
          <p:cNvSpPr>
            <a:spLocks noGrp="1"/>
          </p:cNvSpPr>
          <p:nvPr>
            <p:ph type="body" sz="quarter" idx="31" hasCustomPrompt="1"/>
          </p:nvPr>
        </p:nvSpPr>
        <p:spPr>
          <a:xfrm>
            <a:off x="454635" y="444948"/>
            <a:ext cx="11286000" cy="216000"/>
          </a:xfrm>
          <a:prstGeom prst="rect">
            <a:avLst/>
          </a:prstGeom>
        </p:spPr>
        <p:txBody>
          <a:bodyPr lIns="0" tIns="0" rIns="0" bIns="0">
            <a:noAutofit/>
          </a:bodyPr>
          <a:lstStyle>
            <a:lvl1pPr>
              <a:lnSpc>
                <a:spcPct val="80000"/>
              </a:lnSpc>
              <a:spcBef>
                <a:spcPts val="0"/>
              </a:spcBef>
              <a:defRPr sz="1000" b="1" i="0" cap="none" spc="200" baseline="0">
                <a:latin typeface="Graphik" panose="020B0503030202060203" pitchFamily="34" charset="77"/>
              </a:defRPr>
            </a:lvl1pPr>
            <a:lvl2pPr>
              <a:defRPr sz="1000" b="1" i="0" cap="none" spc="100">
                <a:latin typeface="Graphik Semibold" panose="020B0503030202060203" pitchFamily="34" charset="77"/>
              </a:defRPr>
            </a:lvl2pPr>
            <a:lvl3pPr>
              <a:defRPr sz="1000" b="1" i="0" cap="none" spc="100">
                <a:latin typeface="Graphik Semibold" panose="020B0503030202060203" pitchFamily="34" charset="77"/>
              </a:defRPr>
            </a:lvl3pPr>
            <a:lvl4pPr>
              <a:defRPr sz="1000" b="1" i="0" cap="none" spc="100">
                <a:latin typeface="Graphik Semibold" panose="020B0503030202060203" pitchFamily="34" charset="77"/>
              </a:defRPr>
            </a:lvl4pPr>
            <a:lvl5pPr>
              <a:defRPr sz="1000" b="1" i="0" cap="none" spc="100">
                <a:latin typeface="Graphik Semibold" panose="020B0503030202060203" pitchFamily="34" charset="77"/>
              </a:defRPr>
            </a:lvl5pPr>
          </a:lstStyle>
          <a:p>
            <a:pPr lvl="0"/>
            <a:r>
              <a:rPr lang="en-US"/>
              <a:t>USE CAPS FOR THIS SECTION TITLE IF NEEDED</a:t>
            </a:r>
            <a:endParaRPr lang="en-CR"/>
          </a:p>
        </p:txBody>
      </p:sp>
    </p:spTree>
    <p:extLst>
      <p:ext uri="{BB962C8B-B14F-4D97-AF65-F5344CB8AC3E}">
        <p14:creationId xmlns:p14="http://schemas.microsoft.com/office/powerpoint/2010/main" val="81665439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_Subtitle_Paragraph">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9069EEA-9E70-8049-B31C-4D59E4B79272}"/>
              </a:ext>
            </a:extLst>
          </p:cNvPr>
          <p:cNvSpPr>
            <a:spLocks noGrp="1"/>
          </p:cNvSpPr>
          <p:nvPr>
            <p:ph type="sldNum" sz="quarter" idx="25"/>
          </p:nvPr>
        </p:nvSpPr>
        <p:spPr/>
        <p:txBody>
          <a:bodyPr/>
          <a:lstStyle/>
          <a:p>
            <a:fld id="{71B882E3-AA57-DB47-B7F5-4E115F25E2D7}" type="slidenum">
              <a:rPr lang="en-US" smtClean="0"/>
              <a:pPr/>
              <a:t>‹#›</a:t>
            </a:fld>
            <a:endParaRPr lang="en-US"/>
          </a:p>
        </p:txBody>
      </p:sp>
      <p:sp>
        <p:nvSpPr>
          <p:cNvPr id="13" name="Text Placeholder 6">
            <a:extLst>
              <a:ext uri="{FF2B5EF4-FFF2-40B4-BE49-F238E27FC236}">
                <a16:creationId xmlns:a16="http://schemas.microsoft.com/office/drawing/2014/main" id="{BACF8181-3283-8B4C-B272-3642A7906456}"/>
              </a:ext>
            </a:extLst>
          </p:cNvPr>
          <p:cNvSpPr>
            <a:spLocks noGrp="1"/>
          </p:cNvSpPr>
          <p:nvPr>
            <p:ph type="body" sz="quarter" idx="22" hasCustomPrompt="1"/>
          </p:nvPr>
        </p:nvSpPr>
        <p:spPr>
          <a:xfrm>
            <a:off x="455976" y="1967377"/>
            <a:ext cx="5212080" cy="666000"/>
          </a:xfrm>
          <a:prstGeom prst="rect">
            <a:avLst/>
          </a:prstGeom>
        </p:spPr>
        <p:txBody>
          <a:bodyPr lIns="0" tIns="0" rIns="0" bIns="0">
            <a:noAutofit/>
          </a:bodyPr>
          <a:lstStyle>
            <a:lvl1pPr>
              <a:lnSpc>
                <a:spcPct val="80000"/>
              </a:lnSpc>
              <a:spcBef>
                <a:spcPts val="0"/>
              </a:spcBef>
              <a:spcAft>
                <a:spcPts val="1200"/>
              </a:spcAft>
              <a:defRPr b="1" i="0" cap="none" baseline="0">
                <a:latin typeface="Graphik" panose="020B0503030202060203" pitchFamily="34" charset="77"/>
              </a:defRPr>
            </a:lvl1pPr>
          </a:lstStyle>
          <a:p>
            <a:pPr lvl="0"/>
            <a:r>
              <a:rPr lang="en-US"/>
              <a:t>Edit this master title</a:t>
            </a:r>
          </a:p>
        </p:txBody>
      </p:sp>
      <p:sp>
        <p:nvSpPr>
          <p:cNvPr id="14" name="Text Placeholder 2">
            <a:extLst>
              <a:ext uri="{FF2B5EF4-FFF2-40B4-BE49-F238E27FC236}">
                <a16:creationId xmlns:a16="http://schemas.microsoft.com/office/drawing/2014/main" id="{8A46EA9D-67DB-7642-AABD-BB22539A1DA6}"/>
              </a:ext>
            </a:extLst>
          </p:cNvPr>
          <p:cNvSpPr>
            <a:spLocks noGrp="1"/>
          </p:cNvSpPr>
          <p:nvPr>
            <p:ph type="body" sz="quarter" idx="29" hasCustomPrompt="1"/>
          </p:nvPr>
        </p:nvSpPr>
        <p:spPr>
          <a:xfrm>
            <a:off x="455976" y="2646440"/>
            <a:ext cx="5212080" cy="3401999"/>
          </a:xfrm>
          <a:prstGeom prst="rect">
            <a:avLst/>
          </a:prstGeom>
        </p:spPr>
        <p:txBody>
          <a:bodyPr lIns="0" tIns="0" rIns="0" bIns="0">
            <a:noAutofit/>
          </a:bodyPr>
          <a:lstStyle>
            <a:lvl1pPr>
              <a:lnSpc>
                <a:spcPct val="100000"/>
              </a:lnSpc>
              <a:spcBef>
                <a:spcPts val="0"/>
              </a:spcBef>
              <a:spcAft>
                <a:spcPts val="1000"/>
              </a:spcAft>
              <a:buClr>
                <a:schemeClr val="accent1"/>
              </a:buClr>
              <a:buSzPct val="100000"/>
              <a:defRPr sz="1600" b="0" i="0">
                <a:latin typeface="Graphik" panose="020B0503030202060203" pitchFamily="34" charset="77"/>
              </a:defRPr>
            </a:lvl1pPr>
            <a:lvl2pPr>
              <a:lnSpc>
                <a:spcPct val="100000"/>
              </a:lnSpc>
              <a:spcBef>
                <a:spcPts val="0"/>
              </a:spcBef>
              <a:spcAft>
                <a:spcPts val="1000"/>
              </a:spcAft>
              <a:buClr>
                <a:schemeClr val="accent1"/>
              </a:buClr>
              <a:buSzPct val="100000"/>
              <a:defRPr sz="1600" b="0" i="0">
                <a:latin typeface="Graphik" panose="020B0503030202060203" pitchFamily="34" charset="77"/>
              </a:defRPr>
            </a:lvl2pPr>
            <a:lvl3pPr>
              <a:lnSpc>
                <a:spcPct val="100000"/>
              </a:lnSpc>
              <a:spcBef>
                <a:spcPts val="0"/>
              </a:spcBef>
              <a:spcAft>
                <a:spcPts val="1000"/>
              </a:spcAft>
              <a:buClr>
                <a:schemeClr val="accent1"/>
              </a:buClr>
              <a:buSzPct val="100000"/>
              <a:defRPr sz="1600" b="0" i="0">
                <a:latin typeface="Graphik" panose="020B0503030202060203" pitchFamily="34" charset="77"/>
              </a:defRPr>
            </a:lvl3pPr>
            <a:lvl4pPr>
              <a:lnSpc>
                <a:spcPct val="100000"/>
              </a:lnSpc>
              <a:spcBef>
                <a:spcPts val="0"/>
              </a:spcBef>
              <a:spcAft>
                <a:spcPts val="1000"/>
              </a:spcAft>
              <a:buClr>
                <a:schemeClr val="accent1"/>
              </a:buClr>
              <a:buSzPct val="100000"/>
              <a:defRPr sz="1600" b="0" i="0">
                <a:latin typeface="Graphik" panose="020B0503030202060203" pitchFamily="34" charset="77"/>
              </a:defRPr>
            </a:lvl4pPr>
            <a:lvl5pPr>
              <a:lnSpc>
                <a:spcPct val="100000"/>
              </a:lnSpc>
              <a:spcBef>
                <a:spcPts val="0"/>
              </a:spcBef>
              <a:spcAft>
                <a:spcPts val="1000"/>
              </a:spcAft>
              <a:buClr>
                <a:schemeClr val="accent1"/>
              </a:buClr>
              <a:buSzPct val="100000"/>
              <a:defRPr sz="1600" b="0" i="0">
                <a:latin typeface="Graphik" panose="020B0503030202060203" pitchFamily="34" charset="77"/>
              </a:defRPr>
            </a:lvl5pPr>
          </a:lstStyle>
          <a:p>
            <a:pPr lvl="0"/>
            <a:r>
              <a:rPr lang="en-US"/>
              <a:t>Click to edit paragraph</a:t>
            </a:r>
          </a:p>
          <a:p>
            <a:pPr lvl="1"/>
            <a:r>
              <a:rPr lang="en-US"/>
              <a:t>Second level</a:t>
            </a:r>
          </a:p>
          <a:p>
            <a:pPr lvl="2"/>
            <a:r>
              <a:rPr lang="en-US"/>
              <a:t>Third level</a:t>
            </a:r>
          </a:p>
          <a:p>
            <a:pPr lvl="3"/>
            <a:r>
              <a:rPr lang="en-US"/>
              <a:t>Fourth level</a:t>
            </a:r>
          </a:p>
          <a:p>
            <a:pPr lvl="4"/>
            <a:r>
              <a:rPr lang="en-US"/>
              <a:t>Fifth level</a:t>
            </a:r>
            <a:endParaRPr lang="en-CR"/>
          </a:p>
        </p:txBody>
      </p:sp>
      <p:sp>
        <p:nvSpPr>
          <p:cNvPr id="11" name="Text Placeholder 4">
            <a:extLst>
              <a:ext uri="{FF2B5EF4-FFF2-40B4-BE49-F238E27FC236}">
                <a16:creationId xmlns:a16="http://schemas.microsoft.com/office/drawing/2014/main" id="{9DA6BDE7-7E71-EF45-8003-DCF9D573E048}"/>
              </a:ext>
            </a:extLst>
          </p:cNvPr>
          <p:cNvSpPr>
            <a:spLocks noGrp="1"/>
          </p:cNvSpPr>
          <p:nvPr>
            <p:ph type="body" sz="quarter" idx="14" hasCustomPrompt="1"/>
          </p:nvPr>
        </p:nvSpPr>
        <p:spPr>
          <a:xfrm>
            <a:off x="454636" y="684000"/>
            <a:ext cx="11286000" cy="1030500"/>
          </a:xfrm>
          <a:prstGeom prst="rect">
            <a:avLst/>
          </a:prstGeom>
        </p:spPr>
        <p:txBody>
          <a:bodyPr lIns="0" tIns="0" rIns="0" bIns="0">
            <a:noAutofit/>
          </a:bodyPr>
          <a:lstStyle>
            <a:lvl1pPr>
              <a:lnSpc>
                <a:spcPct val="80000"/>
              </a:lnSpc>
              <a:spcBef>
                <a:spcPts val="0"/>
              </a:spcBef>
              <a:spcAft>
                <a:spcPts val="1200"/>
              </a:spcAft>
              <a:defRPr sz="4800" b="1" i="0">
                <a:latin typeface="Graphik" panose="020B0503030202060203" pitchFamily="34" charset="77"/>
              </a:defRPr>
            </a:lvl1pPr>
          </a:lstStyle>
          <a:p>
            <a:pPr lvl="0"/>
            <a:r>
              <a:rPr lang="en-US"/>
              <a:t>Click to edit this Master title</a:t>
            </a:r>
            <a:endParaRPr lang="en-CR"/>
          </a:p>
        </p:txBody>
      </p:sp>
      <p:sp>
        <p:nvSpPr>
          <p:cNvPr id="15" name="Text Placeholder 7">
            <a:extLst>
              <a:ext uri="{FF2B5EF4-FFF2-40B4-BE49-F238E27FC236}">
                <a16:creationId xmlns:a16="http://schemas.microsoft.com/office/drawing/2014/main" id="{F569A3EC-C0AE-284C-B13C-149108D339C3}"/>
              </a:ext>
            </a:extLst>
          </p:cNvPr>
          <p:cNvSpPr>
            <a:spLocks noGrp="1"/>
          </p:cNvSpPr>
          <p:nvPr>
            <p:ph type="body" sz="quarter" idx="31" hasCustomPrompt="1"/>
          </p:nvPr>
        </p:nvSpPr>
        <p:spPr>
          <a:xfrm>
            <a:off x="454635" y="444948"/>
            <a:ext cx="11286000" cy="216000"/>
          </a:xfrm>
          <a:prstGeom prst="rect">
            <a:avLst/>
          </a:prstGeom>
        </p:spPr>
        <p:txBody>
          <a:bodyPr lIns="0" tIns="0" rIns="0" bIns="0">
            <a:noAutofit/>
          </a:bodyPr>
          <a:lstStyle>
            <a:lvl1pPr>
              <a:lnSpc>
                <a:spcPct val="80000"/>
              </a:lnSpc>
              <a:spcBef>
                <a:spcPts val="0"/>
              </a:spcBef>
              <a:defRPr sz="1000" b="1" i="0" cap="none" spc="200" baseline="0">
                <a:latin typeface="Graphik" panose="020B0503030202060203" pitchFamily="34" charset="77"/>
              </a:defRPr>
            </a:lvl1pPr>
            <a:lvl2pPr>
              <a:defRPr sz="1000" b="1" i="0" cap="none" spc="100">
                <a:latin typeface="Graphik Semibold" panose="020B0503030202060203" pitchFamily="34" charset="77"/>
              </a:defRPr>
            </a:lvl2pPr>
            <a:lvl3pPr>
              <a:defRPr sz="1000" b="1" i="0" cap="none" spc="100">
                <a:latin typeface="Graphik Semibold" panose="020B0503030202060203" pitchFamily="34" charset="77"/>
              </a:defRPr>
            </a:lvl3pPr>
            <a:lvl4pPr>
              <a:defRPr sz="1000" b="1" i="0" cap="none" spc="100">
                <a:latin typeface="Graphik Semibold" panose="020B0503030202060203" pitchFamily="34" charset="77"/>
              </a:defRPr>
            </a:lvl4pPr>
            <a:lvl5pPr>
              <a:defRPr sz="1000" b="1" i="0" cap="none" spc="100">
                <a:latin typeface="Graphik Semibold" panose="020B0503030202060203" pitchFamily="34" charset="77"/>
              </a:defRPr>
            </a:lvl5pPr>
          </a:lstStyle>
          <a:p>
            <a:pPr lvl="0"/>
            <a:r>
              <a:rPr lang="en-US"/>
              <a:t>USE CAPS FOR THIS SECTION TITLE IF NEEDED</a:t>
            </a:r>
            <a:endParaRPr lang="en-CR"/>
          </a:p>
        </p:txBody>
      </p:sp>
    </p:spTree>
    <p:extLst>
      <p:ext uri="{BB962C8B-B14F-4D97-AF65-F5344CB8AC3E}">
        <p14:creationId xmlns:p14="http://schemas.microsoft.com/office/powerpoint/2010/main" val="60599946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_TwoParagraphColumns">
    <p:spTree>
      <p:nvGrpSpPr>
        <p:cNvPr id="1" name=""/>
        <p:cNvGrpSpPr/>
        <p:nvPr/>
      </p:nvGrpSpPr>
      <p:grpSpPr>
        <a:xfrm>
          <a:off x="0" y="0"/>
          <a:ext cx="0" cy="0"/>
          <a:chOff x="0" y="0"/>
          <a:chExt cx="0" cy="0"/>
        </a:xfrm>
      </p:grpSpPr>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14" name="Text Placeholder 2">
            <a:extLst>
              <a:ext uri="{FF2B5EF4-FFF2-40B4-BE49-F238E27FC236}">
                <a16:creationId xmlns:a16="http://schemas.microsoft.com/office/drawing/2014/main" id="{5FD8B37E-B846-334E-8C24-936D88B77A51}"/>
              </a:ext>
            </a:extLst>
          </p:cNvPr>
          <p:cNvSpPr>
            <a:spLocks noGrp="1"/>
          </p:cNvSpPr>
          <p:nvPr>
            <p:ph type="body" sz="quarter" idx="29" hasCustomPrompt="1"/>
          </p:nvPr>
        </p:nvSpPr>
        <p:spPr>
          <a:xfrm>
            <a:off x="5087005" y="2552986"/>
            <a:ext cx="4131135" cy="3099486"/>
          </a:xfrm>
          <a:prstGeom prst="rect">
            <a:avLst/>
          </a:prstGeom>
        </p:spPr>
        <p:txBody>
          <a:bodyPr lIns="0" tIns="0" rIns="0" bIns="0" anchor="t" anchorCtr="0">
            <a:noAutofit/>
          </a:bodyPr>
          <a:lstStyle>
            <a:lvl1pPr>
              <a:lnSpc>
                <a:spcPct val="100000"/>
              </a:lnSpc>
              <a:spcBef>
                <a:spcPts val="0"/>
              </a:spcBef>
              <a:spcAft>
                <a:spcPts val="1000"/>
              </a:spcAft>
              <a:buClr>
                <a:schemeClr val="accent1"/>
              </a:buClr>
              <a:buSzPct val="100000"/>
              <a:defRPr sz="1600" b="0" i="0">
                <a:latin typeface="Graphik" panose="020B0503030202060203" pitchFamily="34" charset="77"/>
              </a:defRPr>
            </a:lvl1pPr>
            <a:lvl2pPr>
              <a:lnSpc>
                <a:spcPct val="100000"/>
              </a:lnSpc>
              <a:spcBef>
                <a:spcPts val="0"/>
              </a:spcBef>
              <a:spcAft>
                <a:spcPts val="1000"/>
              </a:spcAft>
              <a:buClr>
                <a:schemeClr val="accent1"/>
              </a:buClr>
              <a:buSzPct val="100000"/>
              <a:defRPr sz="1600" b="0" i="0">
                <a:latin typeface="Graphik" panose="020B0503030202060203" pitchFamily="34" charset="77"/>
              </a:defRPr>
            </a:lvl2pPr>
            <a:lvl3pPr>
              <a:lnSpc>
                <a:spcPct val="100000"/>
              </a:lnSpc>
              <a:spcBef>
                <a:spcPts val="0"/>
              </a:spcBef>
              <a:spcAft>
                <a:spcPts val="1000"/>
              </a:spcAft>
              <a:buClr>
                <a:schemeClr val="accent1"/>
              </a:buClr>
              <a:buSzPct val="100000"/>
              <a:defRPr sz="1600" b="0" i="0">
                <a:latin typeface="Graphik" panose="020B0503030202060203" pitchFamily="34" charset="77"/>
              </a:defRPr>
            </a:lvl3pPr>
            <a:lvl4pPr>
              <a:lnSpc>
                <a:spcPct val="100000"/>
              </a:lnSpc>
              <a:spcBef>
                <a:spcPts val="0"/>
              </a:spcBef>
              <a:spcAft>
                <a:spcPts val="1000"/>
              </a:spcAft>
              <a:buClr>
                <a:schemeClr val="accent1"/>
              </a:buClr>
              <a:buSzPct val="100000"/>
              <a:defRPr sz="1600" b="0" i="0">
                <a:latin typeface="Graphik" panose="020B0503030202060203" pitchFamily="34" charset="77"/>
              </a:defRPr>
            </a:lvl4pPr>
            <a:lvl5pPr>
              <a:lnSpc>
                <a:spcPct val="100000"/>
              </a:lnSpc>
              <a:spcBef>
                <a:spcPts val="0"/>
              </a:spcBef>
              <a:spcAft>
                <a:spcPts val="1000"/>
              </a:spcAft>
              <a:buClr>
                <a:schemeClr val="accent1"/>
              </a:buClr>
              <a:buSzPct val="100000"/>
              <a:defRPr sz="1600" b="0" i="0">
                <a:latin typeface="Graphik" panose="020B0503030202060203" pitchFamily="34" charset="77"/>
              </a:defRPr>
            </a:lvl5pPr>
          </a:lstStyle>
          <a:p>
            <a:pPr lvl="0"/>
            <a:r>
              <a:rPr lang="en-US"/>
              <a:t>Click to edit paragraph</a:t>
            </a:r>
          </a:p>
          <a:p>
            <a:pPr lvl="1"/>
            <a:r>
              <a:rPr lang="en-US"/>
              <a:t>Second level</a:t>
            </a:r>
          </a:p>
          <a:p>
            <a:pPr lvl="2"/>
            <a:r>
              <a:rPr lang="en-US"/>
              <a:t>Third level</a:t>
            </a:r>
          </a:p>
          <a:p>
            <a:pPr lvl="3"/>
            <a:r>
              <a:rPr lang="en-US"/>
              <a:t>Fourth level</a:t>
            </a:r>
          </a:p>
          <a:p>
            <a:pPr lvl="4"/>
            <a:r>
              <a:rPr lang="en-US"/>
              <a:t>Fifth level</a:t>
            </a:r>
            <a:endParaRPr lang="en-CR"/>
          </a:p>
        </p:txBody>
      </p:sp>
      <p:sp>
        <p:nvSpPr>
          <p:cNvPr id="15" name="Text Placeholder 7">
            <a:extLst>
              <a:ext uri="{FF2B5EF4-FFF2-40B4-BE49-F238E27FC236}">
                <a16:creationId xmlns:a16="http://schemas.microsoft.com/office/drawing/2014/main" id="{869C9F00-8770-7E43-8BBA-BD34905E571B}"/>
              </a:ext>
            </a:extLst>
          </p:cNvPr>
          <p:cNvSpPr>
            <a:spLocks noGrp="1"/>
          </p:cNvSpPr>
          <p:nvPr>
            <p:ph type="body" sz="quarter" idx="31" hasCustomPrompt="1"/>
          </p:nvPr>
        </p:nvSpPr>
        <p:spPr>
          <a:xfrm>
            <a:off x="454636" y="444948"/>
            <a:ext cx="11286000" cy="216000"/>
          </a:xfrm>
          <a:prstGeom prst="rect">
            <a:avLst/>
          </a:prstGeom>
        </p:spPr>
        <p:txBody>
          <a:bodyPr lIns="0" tIns="0" rIns="0" bIns="0">
            <a:noAutofit/>
          </a:bodyPr>
          <a:lstStyle>
            <a:lvl1pPr>
              <a:lnSpc>
                <a:spcPct val="80000"/>
              </a:lnSpc>
              <a:spcBef>
                <a:spcPts val="0"/>
              </a:spcBef>
              <a:defRPr sz="1000" b="1" i="0" cap="none" spc="200" baseline="0">
                <a:latin typeface="Graphik" panose="020B0503030202060203" pitchFamily="34" charset="77"/>
              </a:defRPr>
            </a:lvl1pPr>
            <a:lvl2pPr>
              <a:defRPr sz="1000" b="1" i="0" cap="none" spc="100">
                <a:latin typeface="Graphik Semibold" panose="020B0503030202060203" pitchFamily="34" charset="77"/>
              </a:defRPr>
            </a:lvl2pPr>
            <a:lvl3pPr>
              <a:defRPr sz="1000" b="1" i="0" cap="none" spc="100">
                <a:latin typeface="Graphik Semibold" panose="020B0503030202060203" pitchFamily="34" charset="77"/>
              </a:defRPr>
            </a:lvl3pPr>
            <a:lvl4pPr>
              <a:defRPr sz="1000" b="1" i="0" cap="none" spc="100">
                <a:latin typeface="Graphik Semibold" panose="020B0503030202060203" pitchFamily="34" charset="77"/>
              </a:defRPr>
            </a:lvl4pPr>
            <a:lvl5pPr>
              <a:defRPr sz="1000" b="1" i="0" cap="none" spc="100">
                <a:latin typeface="Graphik Semibold" panose="020B0503030202060203" pitchFamily="34" charset="77"/>
              </a:defRPr>
            </a:lvl5pPr>
          </a:lstStyle>
          <a:p>
            <a:pPr lvl="0"/>
            <a:r>
              <a:rPr lang="en-US"/>
              <a:t>USE CAPS FOR THIS SECTION TITLE IF NEEDED</a:t>
            </a:r>
            <a:endParaRPr lang="en-CR"/>
          </a:p>
        </p:txBody>
      </p:sp>
      <p:sp>
        <p:nvSpPr>
          <p:cNvPr id="19" name="Text Placeholder 2">
            <a:extLst>
              <a:ext uri="{FF2B5EF4-FFF2-40B4-BE49-F238E27FC236}">
                <a16:creationId xmlns:a16="http://schemas.microsoft.com/office/drawing/2014/main" id="{58189894-FAA4-814A-9BCC-964344977316}"/>
              </a:ext>
            </a:extLst>
          </p:cNvPr>
          <p:cNvSpPr>
            <a:spLocks noGrp="1"/>
          </p:cNvSpPr>
          <p:nvPr>
            <p:ph type="body" sz="quarter" idx="37" hasCustomPrompt="1"/>
          </p:nvPr>
        </p:nvSpPr>
        <p:spPr>
          <a:xfrm>
            <a:off x="452846" y="2552986"/>
            <a:ext cx="4123239" cy="3099816"/>
          </a:xfrm>
          <a:prstGeom prst="rect">
            <a:avLst/>
          </a:prstGeom>
        </p:spPr>
        <p:txBody>
          <a:bodyPr lIns="0" tIns="0" rIns="0" bIns="0" anchor="t" anchorCtr="0">
            <a:noAutofit/>
          </a:bodyPr>
          <a:lstStyle>
            <a:lvl1pPr>
              <a:lnSpc>
                <a:spcPct val="100000"/>
              </a:lnSpc>
              <a:spcBef>
                <a:spcPts val="0"/>
              </a:spcBef>
              <a:spcAft>
                <a:spcPts val="1000"/>
              </a:spcAft>
              <a:buClr>
                <a:schemeClr val="accent1"/>
              </a:buClr>
              <a:buSzPct val="100000"/>
              <a:defRPr sz="1600" b="0" i="0">
                <a:latin typeface="Graphik" panose="020B0503030202060203" pitchFamily="34" charset="77"/>
              </a:defRPr>
            </a:lvl1pPr>
            <a:lvl2pPr>
              <a:lnSpc>
                <a:spcPct val="100000"/>
              </a:lnSpc>
              <a:spcBef>
                <a:spcPts val="0"/>
              </a:spcBef>
              <a:spcAft>
                <a:spcPts val="1000"/>
              </a:spcAft>
              <a:buClr>
                <a:schemeClr val="accent1"/>
              </a:buClr>
              <a:buSzPct val="100000"/>
              <a:defRPr sz="1600" b="0" i="0">
                <a:latin typeface="Graphik" panose="020B0503030202060203" pitchFamily="34" charset="77"/>
              </a:defRPr>
            </a:lvl2pPr>
            <a:lvl3pPr>
              <a:lnSpc>
                <a:spcPct val="100000"/>
              </a:lnSpc>
              <a:spcBef>
                <a:spcPts val="0"/>
              </a:spcBef>
              <a:spcAft>
                <a:spcPts val="1000"/>
              </a:spcAft>
              <a:buClr>
                <a:schemeClr val="accent1"/>
              </a:buClr>
              <a:buSzPct val="100000"/>
              <a:defRPr sz="1600" b="0" i="0">
                <a:latin typeface="Graphik" panose="020B0503030202060203" pitchFamily="34" charset="77"/>
              </a:defRPr>
            </a:lvl3pPr>
            <a:lvl4pPr>
              <a:lnSpc>
                <a:spcPct val="100000"/>
              </a:lnSpc>
              <a:spcBef>
                <a:spcPts val="0"/>
              </a:spcBef>
              <a:spcAft>
                <a:spcPts val="1000"/>
              </a:spcAft>
              <a:buClr>
                <a:schemeClr val="accent1"/>
              </a:buClr>
              <a:buSzPct val="100000"/>
              <a:defRPr sz="1600" b="0" i="0">
                <a:latin typeface="Graphik" panose="020B0503030202060203" pitchFamily="34" charset="77"/>
              </a:defRPr>
            </a:lvl4pPr>
            <a:lvl5pPr>
              <a:lnSpc>
                <a:spcPct val="100000"/>
              </a:lnSpc>
              <a:spcBef>
                <a:spcPts val="0"/>
              </a:spcBef>
              <a:spcAft>
                <a:spcPts val="1000"/>
              </a:spcAft>
              <a:buClr>
                <a:schemeClr val="accent1"/>
              </a:buClr>
              <a:buSzPct val="100000"/>
              <a:defRPr sz="1600" b="0" i="0">
                <a:latin typeface="Graphik" panose="020B0503030202060203" pitchFamily="34" charset="77"/>
              </a:defRPr>
            </a:lvl5pPr>
          </a:lstStyle>
          <a:p>
            <a:pPr lvl="0"/>
            <a:r>
              <a:rPr lang="en-US"/>
              <a:t>Click to edit paragraph</a:t>
            </a:r>
          </a:p>
          <a:p>
            <a:pPr lvl="1"/>
            <a:r>
              <a:rPr lang="en-US"/>
              <a:t>Second level</a:t>
            </a:r>
          </a:p>
          <a:p>
            <a:pPr lvl="2"/>
            <a:r>
              <a:rPr lang="en-US"/>
              <a:t>Third level</a:t>
            </a:r>
          </a:p>
          <a:p>
            <a:pPr lvl="3"/>
            <a:r>
              <a:rPr lang="en-US"/>
              <a:t>Fourth level</a:t>
            </a:r>
          </a:p>
          <a:p>
            <a:pPr lvl="4"/>
            <a:r>
              <a:rPr lang="en-US"/>
              <a:t>Fifth level</a:t>
            </a:r>
            <a:endParaRPr lang="en-CR"/>
          </a:p>
        </p:txBody>
      </p:sp>
      <p:sp>
        <p:nvSpPr>
          <p:cNvPr id="8" name="Text Placeholder 4">
            <a:extLst>
              <a:ext uri="{FF2B5EF4-FFF2-40B4-BE49-F238E27FC236}">
                <a16:creationId xmlns:a16="http://schemas.microsoft.com/office/drawing/2014/main" id="{E33874AD-D7B7-8142-BFBE-9F80F6FFB88F}"/>
              </a:ext>
            </a:extLst>
          </p:cNvPr>
          <p:cNvSpPr>
            <a:spLocks noGrp="1"/>
          </p:cNvSpPr>
          <p:nvPr>
            <p:ph type="body" sz="quarter" idx="14" hasCustomPrompt="1"/>
          </p:nvPr>
        </p:nvSpPr>
        <p:spPr>
          <a:xfrm>
            <a:off x="454636" y="684000"/>
            <a:ext cx="8763504" cy="1030500"/>
          </a:xfrm>
          <a:prstGeom prst="rect">
            <a:avLst/>
          </a:prstGeom>
        </p:spPr>
        <p:txBody>
          <a:bodyPr lIns="0" tIns="0" rIns="0" bIns="0">
            <a:noAutofit/>
          </a:bodyPr>
          <a:lstStyle>
            <a:lvl1pPr>
              <a:lnSpc>
                <a:spcPct val="80000"/>
              </a:lnSpc>
              <a:spcBef>
                <a:spcPts val="0"/>
              </a:spcBef>
              <a:spcAft>
                <a:spcPts val="1200"/>
              </a:spcAft>
              <a:defRPr sz="4800" b="1" i="0">
                <a:latin typeface="Graphik" panose="020B0503030202060203" pitchFamily="34" charset="77"/>
              </a:defRPr>
            </a:lvl1pPr>
          </a:lstStyle>
          <a:p>
            <a:pPr lvl="0"/>
            <a:r>
              <a:rPr lang="en-US"/>
              <a:t>Click to edit this Master title</a:t>
            </a:r>
            <a:endParaRPr lang="en-CR"/>
          </a:p>
        </p:txBody>
      </p:sp>
    </p:spTree>
    <p:extLst>
      <p:ext uri="{BB962C8B-B14F-4D97-AF65-F5344CB8AC3E}">
        <p14:creationId xmlns:p14="http://schemas.microsoft.com/office/powerpoint/2010/main" val="251474761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s and two lines subtitles">
    <p:spTree>
      <p:nvGrpSpPr>
        <p:cNvPr id="1" name=""/>
        <p:cNvGrpSpPr/>
        <p:nvPr/>
      </p:nvGrpSpPr>
      <p:grpSpPr>
        <a:xfrm>
          <a:off x="0" y="0"/>
          <a:ext cx="0" cy="0"/>
          <a:chOff x="0" y="0"/>
          <a:chExt cx="0" cy="0"/>
        </a:xfrm>
      </p:grpSpPr>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18" name="Text Placeholder 4">
            <a:extLst>
              <a:ext uri="{FF2B5EF4-FFF2-40B4-BE49-F238E27FC236}">
                <a16:creationId xmlns:a16="http://schemas.microsoft.com/office/drawing/2014/main" id="{C043E150-82A7-854B-9EDC-4BD0399BFECB}"/>
              </a:ext>
            </a:extLst>
          </p:cNvPr>
          <p:cNvSpPr>
            <a:spLocks noGrp="1"/>
          </p:cNvSpPr>
          <p:nvPr>
            <p:ph type="body" sz="quarter" idx="36" hasCustomPrompt="1"/>
          </p:nvPr>
        </p:nvSpPr>
        <p:spPr>
          <a:xfrm>
            <a:off x="454635" y="1048295"/>
            <a:ext cx="5178610" cy="1042681"/>
          </a:xfrm>
          <a:prstGeom prst="rect">
            <a:avLst/>
          </a:prstGeom>
        </p:spPr>
        <p:txBody>
          <a:bodyPr lIns="0" tIns="0" rIns="0" bIns="0" anchor="t">
            <a:noAutofit/>
          </a:bodyPr>
          <a:lstStyle>
            <a:lvl1pPr>
              <a:lnSpc>
                <a:spcPct val="80000"/>
              </a:lnSpc>
              <a:spcBef>
                <a:spcPts val="0"/>
              </a:spcBef>
              <a:defRPr sz="3200" b="1" i="0">
                <a:solidFill>
                  <a:schemeClr val="accent1"/>
                </a:solidFill>
                <a:latin typeface="Graphik" panose="020B0503030202060203" pitchFamily="34" charset="77"/>
              </a:defRPr>
            </a:lvl1pPr>
          </a:lstStyle>
          <a:p>
            <a:pPr lvl="0"/>
            <a:r>
              <a:rPr lang="en-US"/>
              <a:t>Click here to edit this two lines master title</a:t>
            </a:r>
            <a:endParaRPr lang="en-CR"/>
          </a:p>
        </p:txBody>
      </p:sp>
      <p:sp>
        <p:nvSpPr>
          <p:cNvPr id="19" name="Text Placeholder 2">
            <a:extLst>
              <a:ext uri="{FF2B5EF4-FFF2-40B4-BE49-F238E27FC236}">
                <a16:creationId xmlns:a16="http://schemas.microsoft.com/office/drawing/2014/main" id="{58189894-FAA4-814A-9BCC-964344977316}"/>
              </a:ext>
            </a:extLst>
          </p:cNvPr>
          <p:cNvSpPr>
            <a:spLocks noGrp="1"/>
          </p:cNvSpPr>
          <p:nvPr>
            <p:ph type="body" sz="quarter" idx="37" hasCustomPrompt="1"/>
          </p:nvPr>
        </p:nvSpPr>
        <p:spPr>
          <a:xfrm>
            <a:off x="454635" y="2090976"/>
            <a:ext cx="5181034" cy="3099486"/>
          </a:xfrm>
          <a:prstGeom prst="rect">
            <a:avLst/>
          </a:prstGeom>
        </p:spPr>
        <p:txBody>
          <a:bodyPr lIns="0" tIns="0" rIns="0" bIns="0" anchor="t" anchorCtr="0">
            <a:noAutofit/>
          </a:bodyPr>
          <a:lstStyle>
            <a:lvl1pPr>
              <a:lnSpc>
                <a:spcPct val="100000"/>
              </a:lnSpc>
              <a:spcBef>
                <a:spcPts val="0"/>
              </a:spcBef>
              <a:spcAft>
                <a:spcPts val="1000"/>
              </a:spcAft>
              <a:buClr>
                <a:schemeClr val="accent1"/>
              </a:buClr>
              <a:buSzPct val="100000"/>
              <a:defRPr sz="1600" b="0" i="0">
                <a:latin typeface="Graphik" panose="020B0503030202060203" pitchFamily="34" charset="77"/>
              </a:defRPr>
            </a:lvl1pPr>
            <a:lvl2pPr>
              <a:lnSpc>
                <a:spcPct val="100000"/>
              </a:lnSpc>
              <a:spcBef>
                <a:spcPts val="0"/>
              </a:spcBef>
              <a:spcAft>
                <a:spcPts val="1000"/>
              </a:spcAft>
              <a:buClr>
                <a:schemeClr val="accent1"/>
              </a:buClr>
              <a:buSzPct val="100000"/>
              <a:defRPr sz="1600" b="0" i="0">
                <a:latin typeface="Graphik" panose="020B0503030202060203" pitchFamily="34" charset="77"/>
              </a:defRPr>
            </a:lvl2pPr>
            <a:lvl3pPr>
              <a:lnSpc>
                <a:spcPct val="100000"/>
              </a:lnSpc>
              <a:spcBef>
                <a:spcPts val="0"/>
              </a:spcBef>
              <a:spcAft>
                <a:spcPts val="1000"/>
              </a:spcAft>
              <a:buClr>
                <a:schemeClr val="accent1"/>
              </a:buClr>
              <a:buSzPct val="100000"/>
              <a:defRPr sz="1600" b="0" i="0">
                <a:latin typeface="Graphik" panose="020B0503030202060203" pitchFamily="34" charset="77"/>
              </a:defRPr>
            </a:lvl3pPr>
            <a:lvl4pPr>
              <a:lnSpc>
                <a:spcPct val="100000"/>
              </a:lnSpc>
              <a:spcBef>
                <a:spcPts val="0"/>
              </a:spcBef>
              <a:spcAft>
                <a:spcPts val="1000"/>
              </a:spcAft>
              <a:buClr>
                <a:schemeClr val="accent1"/>
              </a:buClr>
              <a:buSzPct val="100000"/>
              <a:defRPr sz="1600" b="0" i="0">
                <a:latin typeface="Graphik" panose="020B0503030202060203" pitchFamily="34" charset="77"/>
              </a:defRPr>
            </a:lvl4pPr>
            <a:lvl5pPr>
              <a:lnSpc>
                <a:spcPct val="100000"/>
              </a:lnSpc>
              <a:spcBef>
                <a:spcPts val="0"/>
              </a:spcBef>
              <a:spcAft>
                <a:spcPts val="1000"/>
              </a:spcAft>
              <a:buClr>
                <a:schemeClr val="accent1"/>
              </a:buClr>
              <a:buSzPct val="100000"/>
              <a:defRPr sz="1600" b="0" i="0">
                <a:latin typeface="Graphik" panose="020B0503030202060203" pitchFamily="34" charset="77"/>
              </a:defRPr>
            </a:lvl5pPr>
          </a:lstStyle>
          <a:p>
            <a:pPr lvl="0"/>
            <a:r>
              <a:rPr lang="en-US"/>
              <a:t>Click to edit paragraph</a:t>
            </a:r>
          </a:p>
          <a:p>
            <a:pPr lvl="1"/>
            <a:r>
              <a:rPr lang="en-US"/>
              <a:t>Second level</a:t>
            </a:r>
          </a:p>
          <a:p>
            <a:pPr lvl="2"/>
            <a:r>
              <a:rPr lang="en-US"/>
              <a:t>Third level</a:t>
            </a:r>
          </a:p>
          <a:p>
            <a:pPr lvl="3"/>
            <a:r>
              <a:rPr lang="en-US"/>
              <a:t>Fourth level</a:t>
            </a:r>
          </a:p>
          <a:p>
            <a:pPr lvl="4"/>
            <a:r>
              <a:rPr lang="en-US"/>
              <a:t>Fifth level</a:t>
            </a:r>
            <a:endParaRPr lang="en-CR"/>
          </a:p>
        </p:txBody>
      </p:sp>
      <p:sp>
        <p:nvSpPr>
          <p:cNvPr id="20" name="Text Placeholder 7">
            <a:extLst>
              <a:ext uri="{FF2B5EF4-FFF2-40B4-BE49-F238E27FC236}">
                <a16:creationId xmlns:a16="http://schemas.microsoft.com/office/drawing/2014/main" id="{D65167CE-472E-B347-A4AA-63F9FD2C236C}"/>
              </a:ext>
            </a:extLst>
          </p:cNvPr>
          <p:cNvSpPr>
            <a:spLocks noGrp="1"/>
          </p:cNvSpPr>
          <p:nvPr>
            <p:ph type="body" sz="quarter" idx="31" hasCustomPrompt="1"/>
          </p:nvPr>
        </p:nvSpPr>
        <p:spPr>
          <a:xfrm>
            <a:off x="454635" y="444948"/>
            <a:ext cx="11286000" cy="216000"/>
          </a:xfrm>
          <a:prstGeom prst="rect">
            <a:avLst/>
          </a:prstGeom>
        </p:spPr>
        <p:txBody>
          <a:bodyPr lIns="0" tIns="0" rIns="0" bIns="0">
            <a:noAutofit/>
          </a:bodyPr>
          <a:lstStyle>
            <a:lvl1pPr>
              <a:lnSpc>
                <a:spcPct val="80000"/>
              </a:lnSpc>
              <a:spcBef>
                <a:spcPts val="0"/>
              </a:spcBef>
              <a:defRPr sz="1000" b="1" i="0" cap="none" spc="200" baseline="0">
                <a:latin typeface="Graphik" panose="020B0503030202060203" pitchFamily="34" charset="77"/>
              </a:defRPr>
            </a:lvl1pPr>
            <a:lvl2pPr>
              <a:defRPr sz="1000" b="1" i="0" cap="none" spc="100">
                <a:latin typeface="Graphik Semibold" panose="020B0503030202060203" pitchFamily="34" charset="77"/>
              </a:defRPr>
            </a:lvl2pPr>
            <a:lvl3pPr>
              <a:defRPr sz="1000" b="1" i="0" cap="none" spc="100">
                <a:latin typeface="Graphik Semibold" panose="020B0503030202060203" pitchFamily="34" charset="77"/>
              </a:defRPr>
            </a:lvl3pPr>
            <a:lvl4pPr>
              <a:defRPr sz="1000" b="1" i="0" cap="none" spc="100">
                <a:latin typeface="Graphik Semibold" panose="020B0503030202060203" pitchFamily="34" charset="77"/>
              </a:defRPr>
            </a:lvl4pPr>
            <a:lvl5pPr>
              <a:defRPr sz="1000" b="1" i="0" cap="none" spc="100">
                <a:latin typeface="Graphik Semibold" panose="020B0503030202060203" pitchFamily="34" charset="77"/>
              </a:defRPr>
            </a:lvl5pPr>
          </a:lstStyle>
          <a:p>
            <a:pPr lvl="0"/>
            <a:r>
              <a:rPr lang="en-US"/>
              <a:t>USE CAPS FOR THIS SECTION TITLE IF NEEDED</a:t>
            </a:r>
            <a:endParaRPr lang="en-CR"/>
          </a:p>
        </p:txBody>
      </p:sp>
      <p:sp>
        <p:nvSpPr>
          <p:cNvPr id="21" name="Text Placeholder 4">
            <a:extLst>
              <a:ext uri="{FF2B5EF4-FFF2-40B4-BE49-F238E27FC236}">
                <a16:creationId xmlns:a16="http://schemas.microsoft.com/office/drawing/2014/main" id="{45D62085-DA47-354D-B262-33A890E6A7AB}"/>
              </a:ext>
            </a:extLst>
          </p:cNvPr>
          <p:cNvSpPr>
            <a:spLocks noGrp="1"/>
          </p:cNvSpPr>
          <p:nvPr>
            <p:ph type="body" sz="quarter" idx="38" hasCustomPrompt="1"/>
          </p:nvPr>
        </p:nvSpPr>
        <p:spPr>
          <a:xfrm>
            <a:off x="6558169" y="1048295"/>
            <a:ext cx="5178610" cy="1042681"/>
          </a:xfrm>
          <a:prstGeom prst="rect">
            <a:avLst/>
          </a:prstGeom>
        </p:spPr>
        <p:txBody>
          <a:bodyPr lIns="0" tIns="0" rIns="0" bIns="0" anchor="t">
            <a:noAutofit/>
          </a:bodyPr>
          <a:lstStyle>
            <a:lvl1pPr>
              <a:lnSpc>
                <a:spcPct val="80000"/>
              </a:lnSpc>
              <a:spcBef>
                <a:spcPts val="0"/>
              </a:spcBef>
              <a:defRPr sz="3200" b="1" i="0">
                <a:solidFill>
                  <a:schemeClr val="accent1"/>
                </a:solidFill>
                <a:latin typeface="Graphik" panose="020B0503030202060203" pitchFamily="34" charset="77"/>
              </a:defRPr>
            </a:lvl1pPr>
          </a:lstStyle>
          <a:p>
            <a:pPr lvl="0"/>
            <a:r>
              <a:rPr lang="en-US"/>
              <a:t>Click here to edit this two lines master title</a:t>
            </a:r>
            <a:endParaRPr lang="en-CR"/>
          </a:p>
        </p:txBody>
      </p:sp>
      <p:sp>
        <p:nvSpPr>
          <p:cNvPr id="22" name="Text Placeholder 2">
            <a:extLst>
              <a:ext uri="{FF2B5EF4-FFF2-40B4-BE49-F238E27FC236}">
                <a16:creationId xmlns:a16="http://schemas.microsoft.com/office/drawing/2014/main" id="{214A272D-8060-5445-9C2F-D0BAB3F68D87}"/>
              </a:ext>
            </a:extLst>
          </p:cNvPr>
          <p:cNvSpPr>
            <a:spLocks noGrp="1"/>
          </p:cNvSpPr>
          <p:nvPr>
            <p:ph type="body" sz="quarter" idx="39" hasCustomPrompt="1"/>
          </p:nvPr>
        </p:nvSpPr>
        <p:spPr>
          <a:xfrm>
            <a:off x="6558169" y="2090976"/>
            <a:ext cx="5181034" cy="3099486"/>
          </a:xfrm>
          <a:prstGeom prst="rect">
            <a:avLst/>
          </a:prstGeom>
        </p:spPr>
        <p:txBody>
          <a:bodyPr lIns="0" tIns="0" rIns="0" bIns="0" anchor="t" anchorCtr="0">
            <a:noAutofit/>
          </a:bodyPr>
          <a:lstStyle>
            <a:lvl1pPr>
              <a:lnSpc>
                <a:spcPct val="100000"/>
              </a:lnSpc>
              <a:spcBef>
                <a:spcPts val="0"/>
              </a:spcBef>
              <a:spcAft>
                <a:spcPts val="1000"/>
              </a:spcAft>
              <a:buClr>
                <a:schemeClr val="accent1"/>
              </a:buClr>
              <a:buSzPct val="100000"/>
              <a:defRPr sz="1600" b="0" i="0">
                <a:latin typeface="Graphik" panose="020B0503030202060203" pitchFamily="34" charset="77"/>
              </a:defRPr>
            </a:lvl1pPr>
            <a:lvl2pPr>
              <a:lnSpc>
                <a:spcPct val="100000"/>
              </a:lnSpc>
              <a:spcBef>
                <a:spcPts val="0"/>
              </a:spcBef>
              <a:spcAft>
                <a:spcPts val="1000"/>
              </a:spcAft>
              <a:buClr>
                <a:schemeClr val="accent1"/>
              </a:buClr>
              <a:buSzPct val="100000"/>
              <a:defRPr sz="1600" b="0" i="0">
                <a:latin typeface="Graphik" panose="020B0503030202060203" pitchFamily="34" charset="77"/>
              </a:defRPr>
            </a:lvl2pPr>
            <a:lvl3pPr>
              <a:lnSpc>
                <a:spcPct val="100000"/>
              </a:lnSpc>
              <a:spcBef>
                <a:spcPts val="0"/>
              </a:spcBef>
              <a:spcAft>
                <a:spcPts val="1000"/>
              </a:spcAft>
              <a:buClr>
                <a:schemeClr val="accent1"/>
              </a:buClr>
              <a:buSzPct val="100000"/>
              <a:defRPr sz="1600" b="0" i="0">
                <a:latin typeface="Graphik" panose="020B0503030202060203" pitchFamily="34" charset="77"/>
              </a:defRPr>
            </a:lvl3pPr>
            <a:lvl4pPr>
              <a:lnSpc>
                <a:spcPct val="100000"/>
              </a:lnSpc>
              <a:spcBef>
                <a:spcPts val="0"/>
              </a:spcBef>
              <a:spcAft>
                <a:spcPts val="1000"/>
              </a:spcAft>
              <a:buClr>
                <a:schemeClr val="accent1"/>
              </a:buClr>
              <a:buSzPct val="100000"/>
              <a:defRPr sz="1600" b="0" i="0">
                <a:latin typeface="Graphik" panose="020B0503030202060203" pitchFamily="34" charset="77"/>
              </a:defRPr>
            </a:lvl4pPr>
            <a:lvl5pPr>
              <a:lnSpc>
                <a:spcPct val="100000"/>
              </a:lnSpc>
              <a:spcBef>
                <a:spcPts val="0"/>
              </a:spcBef>
              <a:spcAft>
                <a:spcPts val="1000"/>
              </a:spcAft>
              <a:buClr>
                <a:schemeClr val="accent1"/>
              </a:buClr>
              <a:buSzPct val="100000"/>
              <a:defRPr sz="1600" b="0" i="0">
                <a:latin typeface="Graphik" panose="020B0503030202060203" pitchFamily="34" charset="77"/>
              </a:defRPr>
            </a:lvl5pPr>
          </a:lstStyle>
          <a:p>
            <a:pPr lvl="0"/>
            <a:r>
              <a:rPr lang="en-US"/>
              <a:t>Click to edit paragraph</a:t>
            </a:r>
          </a:p>
          <a:p>
            <a:pPr lvl="1"/>
            <a:r>
              <a:rPr lang="en-US"/>
              <a:t>Second level</a:t>
            </a:r>
          </a:p>
          <a:p>
            <a:pPr lvl="2"/>
            <a:r>
              <a:rPr lang="en-US"/>
              <a:t>Third level</a:t>
            </a:r>
          </a:p>
          <a:p>
            <a:pPr lvl="3"/>
            <a:r>
              <a:rPr lang="en-US"/>
              <a:t>Fourth level</a:t>
            </a:r>
          </a:p>
          <a:p>
            <a:pPr lvl="4"/>
            <a:r>
              <a:rPr lang="en-US"/>
              <a:t>Fifth level</a:t>
            </a:r>
            <a:endParaRPr lang="en-CR"/>
          </a:p>
        </p:txBody>
      </p:sp>
    </p:spTree>
    <p:extLst>
      <p:ext uri="{BB962C8B-B14F-4D97-AF65-F5344CB8AC3E}">
        <p14:creationId xmlns:p14="http://schemas.microsoft.com/office/powerpoint/2010/main" val="235118901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ree columns and title">
    <p:spTree>
      <p:nvGrpSpPr>
        <p:cNvPr id="1" name=""/>
        <p:cNvGrpSpPr/>
        <p:nvPr/>
      </p:nvGrpSpPr>
      <p:grpSpPr>
        <a:xfrm>
          <a:off x="0" y="0"/>
          <a:ext cx="0" cy="0"/>
          <a:chOff x="0" y="0"/>
          <a:chExt cx="0" cy="0"/>
        </a:xfrm>
      </p:grpSpPr>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18" name="Text Placeholder 2">
            <a:extLst>
              <a:ext uri="{FF2B5EF4-FFF2-40B4-BE49-F238E27FC236}">
                <a16:creationId xmlns:a16="http://schemas.microsoft.com/office/drawing/2014/main" id="{14A8D06A-DF3F-344A-B7C1-8A76E1894167}"/>
              </a:ext>
            </a:extLst>
          </p:cNvPr>
          <p:cNvSpPr>
            <a:spLocks noGrp="1"/>
          </p:cNvSpPr>
          <p:nvPr>
            <p:ph type="body" sz="quarter" idx="37" hasCustomPrompt="1"/>
          </p:nvPr>
        </p:nvSpPr>
        <p:spPr>
          <a:xfrm>
            <a:off x="451506" y="2078401"/>
            <a:ext cx="3397941" cy="3099486"/>
          </a:xfrm>
          <a:prstGeom prst="rect">
            <a:avLst/>
          </a:prstGeom>
        </p:spPr>
        <p:txBody>
          <a:bodyPr lIns="0" tIns="0" rIns="0" bIns="0" anchor="t" anchorCtr="0">
            <a:noAutofit/>
          </a:bodyPr>
          <a:lstStyle>
            <a:lvl1pPr>
              <a:lnSpc>
                <a:spcPct val="100000"/>
              </a:lnSpc>
              <a:spcBef>
                <a:spcPts val="0"/>
              </a:spcBef>
              <a:spcAft>
                <a:spcPts val="1000"/>
              </a:spcAft>
              <a:buClr>
                <a:schemeClr val="accent1"/>
              </a:buClr>
              <a:buSzPct val="100000"/>
              <a:defRPr sz="1600" b="0" i="0">
                <a:latin typeface="Graphik" panose="020B0503030202060203" pitchFamily="34" charset="77"/>
              </a:defRPr>
            </a:lvl1pPr>
            <a:lvl2pPr>
              <a:lnSpc>
                <a:spcPct val="100000"/>
              </a:lnSpc>
              <a:spcBef>
                <a:spcPts val="0"/>
              </a:spcBef>
              <a:spcAft>
                <a:spcPts val="1000"/>
              </a:spcAft>
              <a:buClr>
                <a:schemeClr val="accent1"/>
              </a:buClr>
              <a:buSzPct val="100000"/>
              <a:defRPr sz="1600" b="0" i="0">
                <a:latin typeface="Graphik" panose="020B0503030202060203" pitchFamily="34" charset="77"/>
              </a:defRPr>
            </a:lvl2pPr>
            <a:lvl3pPr>
              <a:lnSpc>
                <a:spcPct val="100000"/>
              </a:lnSpc>
              <a:spcBef>
                <a:spcPts val="0"/>
              </a:spcBef>
              <a:spcAft>
                <a:spcPts val="1000"/>
              </a:spcAft>
              <a:buClr>
                <a:schemeClr val="accent1"/>
              </a:buClr>
              <a:buSzPct val="100000"/>
              <a:defRPr sz="1600" b="0" i="0">
                <a:latin typeface="Graphik" panose="020B0503030202060203" pitchFamily="34" charset="77"/>
              </a:defRPr>
            </a:lvl3pPr>
            <a:lvl4pPr>
              <a:lnSpc>
                <a:spcPct val="100000"/>
              </a:lnSpc>
              <a:spcBef>
                <a:spcPts val="0"/>
              </a:spcBef>
              <a:spcAft>
                <a:spcPts val="1000"/>
              </a:spcAft>
              <a:buClr>
                <a:schemeClr val="accent1"/>
              </a:buClr>
              <a:buSzPct val="100000"/>
              <a:defRPr sz="1600" b="0" i="0">
                <a:latin typeface="Graphik" panose="020B0503030202060203" pitchFamily="34" charset="77"/>
              </a:defRPr>
            </a:lvl4pPr>
            <a:lvl5pPr>
              <a:lnSpc>
                <a:spcPct val="100000"/>
              </a:lnSpc>
              <a:spcBef>
                <a:spcPts val="0"/>
              </a:spcBef>
              <a:spcAft>
                <a:spcPts val="1000"/>
              </a:spcAft>
              <a:buClr>
                <a:schemeClr val="accent1"/>
              </a:buClr>
              <a:buSzPct val="100000"/>
              <a:defRPr sz="1600" b="0" i="0">
                <a:latin typeface="Graphik" panose="020B0503030202060203" pitchFamily="34" charset="77"/>
              </a:defRPr>
            </a:lvl5pPr>
          </a:lstStyle>
          <a:p>
            <a:pPr lvl="0"/>
            <a:r>
              <a:rPr lang="en-US"/>
              <a:t>Click to edit paragraph</a:t>
            </a:r>
          </a:p>
          <a:p>
            <a:pPr lvl="1"/>
            <a:r>
              <a:rPr lang="en-US"/>
              <a:t>Second level</a:t>
            </a:r>
          </a:p>
          <a:p>
            <a:pPr lvl="2"/>
            <a:r>
              <a:rPr lang="en-US"/>
              <a:t>Third level</a:t>
            </a:r>
          </a:p>
          <a:p>
            <a:pPr lvl="3"/>
            <a:r>
              <a:rPr lang="en-US"/>
              <a:t>Fourth level</a:t>
            </a:r>
          </a:p>
          <a:p>
            <a:pPr lvl="4"/>
            <a:r>
              <a:rPr lang="en-US"/>
              <a:t>Fifth level</a:t>
            </a:r>
            <a:endParaRPr lang="en-CR"/>
          </a:p>
        </p:txBody>
      </p:sp>
      <p:sp>
        <p:nvSpPr>
          <p:cNvPr id="19" name="Text Placeholder 2">
            <a:extLst>
              <a:ext uri="{FF2B5EF4-FFF2-40B4-BE49-F238E27FC236}">
                <a16:creationId xmlns:a16="http://schemas.microsoft.com/office/drawing/2014/main" id="{1B71520C-67C3-8D4E-80F9-9AAA0219FE47}"/>
              </a:ext>
            </a:extLst>
          </p:cNvPr>
          <p:cNvSpPr>
            <a:spLocks noGrp="1"/>
          </p:cNvSpPr>
          <p:nvPr>
            <p:ph type="body" sz="quarter" idx="38" hasCustomPrompt="1"/>
          </p:nvPr>
        </p:nvSpPr>
        <p:spPr>
          <a:xfrm>
            <a:off x="4410092" y="2078401"/>
            <a:ext cx="3397941" cy="3099486"/>
          </a:xfrm>
          <a:prstGeom prst="rect">
            <a:avLst/>
          </a:prstGeom>
        </p:spPr>
        <p:txBody>
          <a:bodyPr lIns="0" tIns="0" rIns="0" bIns="0" anchor="t" anchorCtr="0">
            <a:noAutofit/>
          </a:bodyPr>
          <a:lstStyle>
            <a:lvl1pPr>
              <a:lnSpc>
                <a:spcPct val="100000"/>
              </a:lnSpc>
              <a:spcBef>
                <a:spcPts val="0"/>
              </a:spcBef>
              <a:spcAft>
                <a:spcPts val="1000"/>
              </a:spcAft>
              <a:buClr>
                <a:schemeClr val="accent1"/>
              </a:buClr>
              <a:buSzPct val="100000"/>
              <a:defRPr sz="1600" b="0" i="0">
                <a:latin typeface="Graphik" panose="020B0503030202060203" pitchFamily="34" charset="77"/>
              </a:defRPr>
            </a:lvl1pPr>
            <a:lvl2pPr>
              <a:lnSpc>
                <a:spcPct val="100000"/>
              </a:lnSpc>
              <a:spcBef>
                <a:spcPts val="0"/>
              </a:spcBef>
              <a:spcAft>
                <a:spcPts val="1000"/>
              </a:spcAft>
              <a:buClr>
                <a:schemeClr val="accent1"/>
              </a:buClr>
              <a:buSzPct val="100000"/>
              <a:defRPr sz="1600" b="0" i="0">
                <a:latin typeface="Graphik" panose="020B0503030202060203" pitchFamily="34" charset="77"/>
              </a:defRPr>
            </a:lvl2pPr>
            <a:lvl3pPr>
              <a:lnSpc>
                <a:spcPct val="100000"/>
              </a:lnSpc>
              <a:spcBef>
                <a:spcPts val="0"/>
              </a:spcBef>
              <a:spcAft>
                <a:spcPts val="1000"/>
              </a:spcAft>
              <a:buClr>
                <a:schemeClr val="accent1"/>
              </a:buClr>
              <a:buSzPct val="100000"/>
              <a:defRPr sz="1600" b="0" i="0">
                <a:latin typeface="Graphik" panose="020B0503030202060203" pitchFamily="34" charset="77"/>
              </a:defRPr>
            </a:lvl3pPr>
            <a:lvl4pPr>
              <a:lnSpc>
                <a:spcPct val="100000"/>
              </a:lnSpc>
              <a:spcBef>
                <a:spcPts val="0"/>
              </a:spcBef>
              <a:spcAft>
                <a:spcPts val="1000"/>
              </a:spcAft>
              <a:buClr>
                <a:schemeClr val="accent1"/>
              </a:buClr>
              <a:buSzPct val="100000"/>
              <a:defRPr sz="1600" b="0" i="0">
                <a:latin typeface="Graphik" panose="020B0503030202060203" pitchFamily="34" charset="77"/>
              </a:defRPr>
            </a:lvl4pPr>
            <a:lvl5pPr>
              <a:lnSpc>
                <a:spcPct val="100000"/>
              </a:lnSpc>
              <a:spcBef>
                <a:spcPts val="0"/>
              </a:spcBef>
              <a:spcAft>
                <a:spcPts val="1000"/>
              </a:spcAft>
              <a:buClr>
                <a:schemeClr val="accent1"/>
              </a:buClr>
              <a:buSzPct val="100000"/>
              <a:defRPr sz="1600" b="0" i="0">
                <a:latin typeface="Graphik" panose="020B0503030202060203" pitchFamily="34" charset="77"/>
              </a:defRPr>
            </a:lvl5pPr>
          </a:lstStyle>
          <a:p>
            <a:pPr lvl="0"/>
            <a:r>
              <a:rPr lang="en-US"/>
              <a:t>Click to edit paragraph</a:t>
            </a:r>
          </a:p>
          <a:p>
            <a:pPr lvl="1"/>
            <a:r>
              <a:rPr lang="en-US"/>
              <a:t>Second level</a:t>
            </a:r>
          </a:p>
          <a:p>
            <a:pPr lvl="2"/>
            <a:r>
              <a:rPr lang="en-US"/>
              <a:t>Third level</a:t>
            </a:r>
          </a:p>
          <a:p>
            <a:pPr lvl="3"/>
            <a:r>
              <a:rPr lang="en-US"/>
              <a:t>Fourth level</a:t>
            </a:r>
          </a:p>
          <a:p>
            <a:pPr lvl="4"/>
            <a:r>
              <a:rPr lang="en-US"/>
              <a:t>Fifth level</a:t>
            </a:r>
            <a:endParaRPr lang="en-CR"/>
          </a:p>
        </p:txBody>
      </p:sp>
      <p:sp>
        <p:nvSpPr>
          <p:cNvPr id="20" name="Text Placeholder 2">
            <a:extLst>
              <a:ext uri="{FF2B5EF4-FFF2-40B4-BE49-F238E27FC236}">
                <a16:creationId xmlns:a16="http://schemas.microsoft.com/office/drawing/2014/main" id="{46053940-EDC8-2A4F-A8C8-BC3F50E45D5B}"/>
              </a:ext>
            </a:extLst>
          </p:cNvPr>
          <p:cNvSpPr>
            <a:spLocks noGrp="1"/>
          </p:cNvSpPr>
          <p:nvPr>
            <p:ph type="body" sz="quarter" idx="39" hasCustomPrompt="1"/>
          </p:nvPr>
        </p:nvSpPr>
        <p:spPr>
          <a:xfrm>
            <a:off x="8338838" y="2078401"/>
            <a:ext cx="3397941" cy="3099486"/>
          </a:xfrm>
          <a:prstGeom prst="rect">
            <a:avLst/>
          </a:prstGeom>
        </p:spPr>
        <p:txBody>
          <a:bodyPr lIns="0" tIns="0" rIns="0" bIns="0" anchor="t" anchorCtr="0">
            <a:noAutofit/>
          </a:bodyPr>
          <a:lstStyle>
            <a:lvl1pPr>
              <a:lnSpc>
                <a:spcPct val="100000"/>
              </a:lnSpc>
              <a:spcBef>
                <a:spcPts val="0"/>
              </a:spcBef>
              <a:spcAft>
                <a:spcPts val="1000"/>
              </a:spcAft>
              <a:buClr>
                <a:schemeClr val="accent1"/>
              </a:buClr>
              <a:buSzPct val="100000"/>
              <a:defRPr sz="1600" b="0" i="0">
                <a:latin typeface="Graphik" panose="020B0503030202060203" pitchFamily="34" charset="77"/>
              </a:defRPr>
            </a:lvl1pPr>
            <a:lvl2pPr>
              <a:lnSpc>
                <a:spcPct val="100000"/>
              </a:lnSpc>
              <a:spcBef>
                <a:spcPts val="0"/>
              </a:spcBef>
              <a:spcAft>
                <a:spcPts val="1000"/>
              </a:spcAft>
              <a:buClr>
                <a:schemeClr val="accent1"/>
              </a:buClr>
              <a:buSzPct val="100000"/>
              <a:defRPr sz="1600" b="0" i="0">
                <a:latin typeface="Graphik" panose="020B0503030202060203" pitchFamily="34" charset="77"/>
              </a:defRPr>
            </a:lvl2pPr>
            <a:lvl3pPr>
              <a:lnSpc>
                <a:spcPct val="100000"/>
              </a:lnSpc>
              <a:spcBef>
                <a:spcPts val="0"/>
              </a:spcBef>
              <a:spcAft>
                <a:spcPts val="1000"/>
              </a:spcAft>
              <a:buClr>
                <a:schemeClr val="accent1"/>
              </a:buClr>
              <a:buSzPct val="100000"/>
              <a:defRPr sz="1600" b="0" i="0">
                <a:latin typeface="Graphik" panose="020B0503030202060203" pitchFamily="34" charset="77"/>
              </a:defRPr>
            </a:lvl3pPr>
            <a:lvl4pPr>
              <a:lnSpc>
                <a:spcPct val="100000"/>
              </a:lnSpc>
              <a:spcBef>
                <a:spcPts val="0"/>
              </a:spcBef>
              <a:spcAft>
                <a:spcPts val="1000"/>
              </a:spcAft>
              <a:buClr>
                <a:schemeClr val="accent1"/>
              </a:buClr>
              <a:buSzPct val="100000"/>
              <a:defRPr sz="1600" b="0" i="0">
                <a:latin typeface="Graphik" panose="020B0503030202060203" pitchFamily="34" charset="77"/>
              </a:defRPr>
            </a:lvl4pPr>
            <a:lvl5pPr>
              <a:lnSpc>
                <a:spcPct val="100000"/>
              </a:lnSpc>
              <a:spcBef>
                <a:spcPts val="0"/>
              </a:spcBef>
              <a:spcAft>
                <a:spcPts val="1000"/>
              </a:spcAft>
              <a:buClr>
                <a:schemeClr val="accent1"/>
              </a:buClr>
              <a:buSzPct val="100000"/>
              <a:defRPr sz="1600" b="0" i="0">
                <a:latin typeface="Graphik" panose="020B0503030202060203" pitchFamily="34" charset="77"/>
              </a:defRPr>
            </a:lvl5pPr>
          </a:lstStyle>
          <a:p>
            <a:pPr lvl="0"/>
            <a:r>
              <a:rPr lang="en-US"/>
              <a:t>Click to edit paragraph</a:t>
            </a:r>
          </a:p>
          <a:p>
            <a:pPr lvl="1"/>
            <a:r>
              <a:rPr lang="en-US"/>
              <a:t>Second level</a:t>
            </a:r>
          </a:p>
          <a:p>
            <a:pPr lvl="2"/>
            <a:r>
              <a:rPr lang="en-US"/>
              <a:t>Third level</a:t>
            </a:r>
          </a:p>
          <a:p>
            <a:pPr lvl="3"/>
            <a:r>
              <a:rPr lang="en-US"/>
              <a:t>Fourth level</a:t>
            </a:r>
          </a:p>
          <a:p>
            <a:pPr lvl="4"/>
            <a:r>
              <a:rPr lang="en-US"/>
              <a:t>Fifth level</a:t>
            </a:r>
            <a:endParaRPr lang="en-CR"/>
          </a:p>
        </p:txBody>
      </p:sp>
      <p:cxnSp>
        <p:nvCxnSpPr>
          <p:cNvPr id="3" name="Straight Connector 2">
            <a:extLst>
              <a:ext uri="{FF2B5EF4-FFF2-40B4-BE49-F238E27FC236}">
                <a16:creationId xmlns:a16="http://schemas.microsoft.com/office/drawing/2014/main" id="{A90819FD-AAFF-CF47-AF90-5725E43800C6}"/>
              </a:ext>
            </a:extLst>
          </p:cNvPr>
          <p:cNvCxnSpPr>
            <a:cxnSpLocks/>
          </p:cNvCxnSpPr>
          <p:nvPr userDrawn="1"/>
        </p:nvCxnSpPr>
        <p:spPr>
          <a:xfrm>
            <a:off x="442913" y="1867989"/>
            <a:ext cx="49761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5BC402C-C046-F54F-9D4B-06B5815D9194}"/>
              </a:ext>
            </a:extLst>
          </p:cNvPr>
          <p:cNvCxnSpPr>
            <a:cxnSpLocks/>
          </p:cNvCxnSpPr>
          <p:nvPr userDrawn="1"/>
        </p:nvCxnSpPr>
        <p:spPr>
          <a:xfrm>
            <a:off x="4410092" y="1867989"/>
            <a:ext cx="49761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58B3134-B9AC-0244-8860-754028877048}"/>
              </a:ext>
            </a:extLst>
          </p:cNvPr>
          <p:cNvCxnSpPr>
            <a:cxnSpLocks/>
          </p:cNvCxnSpPr>
          <p:nvPr userDrawn="1"/>
        </p:nvCxnSpPr>
        <p:spPr>
          <a:xfrm>
            <a:off x="8338838" y="1867989"/>
            <a:ext cx="49761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 Placeholder 4">
            <a:extLst>
              <a:ext uri="{FF2B5EF4-FFF2-40B4-BE49-F238E27FC236}">
                <a16:creationId xmlns:a16="http://schemas.microsoft.com/office/drawing/2014/main" id="{8B1E1CD7-D2A1-C84F-817E-F32A3E11565C}"/>
              </a:ext>
            </a:extLst>
          </p:cNvPr>
          <p:cNvSpPr>
            <a:spLocks noGrp="1"/>
          </p:cNvSpPr>
          <p:nvPr>
            <p:ph type="body" sz="quarter" idx="14" hasCustomPrompt="1"/>
          </p:nvPr>
        </p:nvSpPr>
        <p:spPr>
          <a:xfrm>
            <a:off x="454636" y="684000"/>
            <a:ext cx="11286000" cy="1030500"/>
          </a:xfrm>
          <a:prstGeom prst="rect">
            <a:avLst/>
          </a:prstGeom>
        </p:spPr>
        <p:txBody>
          <a:bodyPr lIns="0" tIns="0" rIns="0" bIns="0">
            <a:noAutofit/>
          </a:bodyPr>
          <a:lstStyle>
            <a:lvl1pPr>
              <a:lnSpc>
                <a:spcPct val="80000"/>
              </a:lnSpc>
              <a:spcBef>
                <a:spcPts val="0"/>
              </a:spcBef>
              <a:spcAft>
                <a:spcPts val="1200"/>
              </a:spcAft>
              <a:defRPr sz="4800" b="1" i="0">
                <a:latin typeface="Graphik" panose="020B0503030202060203" pitchFamily="34" charset="77"/>
              </a:defRPr>
            </a:lvl1pPr>
          </a:lstStyle>
          <a:p>
            <a:pPr lvl="0"/>
            <a:r>
              <a:rPr lang="en-US"/>
              <a:t>Click to edit this Master title</a:t>
            </a:r>
            <a:endParaRPr lang="en-CR"/>
          </a:p>
        </p:txBody>
      </p:sp>
      <p:sp>
        <p:nvSpPr>
          <p:cNvPr id="24" name="Text Placeholder 7">
            <a:extLst>
              <a:ext uri="{FF2B5EF4-FFF2-40B4-BE49-F238E27FC236}">
                <a16:creationId xmlns:a16="http://schemas.microsoft.com/office/drawing/2014/main" id="{91AA575B-2843-EF4D-9646-FCA9C31F931E}"/>
              </a:ext>
            </a:extLst>
          </p:cNvPr>
          <p:cNvSpPr>
            <a:spLocks noGrp="1"/>
          </p:cNvSpPr>
          <p:nvPr>
            <p:ph type="body" sz="quarter" idx="31" hasCustomPrompt="1"/>
          </p:nvPr>
        </p:nvSpPr>
        <p:spPr>
          <a:xfrm>
            <a:off x="454635" y="444948"/>
            <a:ext cx="11286000" cy="216000"/>
          </a:xfrm>
          <a:prstGeom prst="rect">
            <a:avLst/>
          </a:prstGeom>
        </p:spPr>
        <p:txBody>
          <a:bodyPr lIns="0" tIns="0" rIns="0" bIns="0">
            <a:noAutofit/>
          </a:bodyPr>
          <a:lstStyle>
            <a:lvl1pPr>
              <a:lnSpc>
                <a:spcPct val="80000"/>
              </a:lnSpc>
              <a:spcBef>
                <a:spcPts val="0"/>
              </a:spcBef>
              <a:defRPr sz="1000" b="1" i="0" cap="none" spc="200" baseline="0">
                <a:latin typeface="Graphik" panose="020B0503030202060203" pitchFamily="34" charset="77"/>
              </a:defRPr>
            </a:lvl1pPr>
            <a:lvl2pPr>
              <a:defRPr sz="1000" b="1" i="0" cap="none" spc="100">
                <a:latin typeface="Graphik Semibold" panose="020B0503030202060203" pitchFamily="34" charset="77"/>
              </a:defRPr>
            </a:lvl2pPr>
            <a:lvl3pPr>
              <a:defRPr sz="1000" b="1" i="0" cap="none" spc="100">
                <a:latin typeface="Graphik Semibold" panose="020B0503030202060203" pitchFamily="34" charset="77"/>
              </a:defRPr>
            </a:lvl3pPr>
            <a:lvl4pPr>
              <a:defRPr sz="1000" b="1" i="0" cap="none" spc="100">
                <a:latin typeface="Graphik Semibold" panose="020B0503030202060203" pitchFamily="34" charset="77"/>
              </a:defRPr>
            </a:lvl4pPr>
            <a:lvl5pPr>
              <a:defRPr sz="1000" b="1" i="0" cap="none" spc="100">
                <a:latin typeface="Graphik Semibold" panose="020B0503030202060203" pitchFamily="34" charset="77"/>
              </a:defRPr>
            </a:lvl5pPr>
          </a:lstStyle>
          <a:p>
            <a:pPr lvl="0"/>
            <a:r>
              <a:rPr lang="en-US"/>
              <a:t>USE CAPS FOR THIS SECTION TITLE IF NEEDED</a:t>
            </a:r>
            <a:endParaRPr lang="en-CR"/>
          </a:p>
        </p:txBody>
      </p:sp>
    </p:spTree>
    <p:extLst>
      <p:ext uri="{BB962C8B-B14F-4D97-AF65-F5344CB8AC3E}">
        <p14:creationId xmlns:p14="http://schemas.microsoft.com/office/powerpoint/2010/main" val="133582446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columns light boxes">
    <p:bg>
      <p:bgPr>
        <a:solidFill>
          <a:schemeClr val="bg1">
            <a:lumMod val="95000"/>
          </a:schemeClr>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A044E9F-48BA-984B-B7B8-E0EB0B8F2CC9}"/>
              </a:ext>
            </a:extLst>
          </p:cNvPr>
          <p:cNvSpPr/>
          <p:nvPr userDrawn="1"/>
        </p:nvSpPr>
        <p:spPr>
          <a:xfrm>
            <a:off x="8371428" y="1899138"/>
            <a:ext cx="3404259" cy="3676714"/>
          </a:xfrm>
          <a:prstGeom prst="rect">
            <a:avLst/>
          </a:prstGeom>
          <a:solidFill>
            <a:schemeClr val="bg1"/>
          </a:solidFill>
          <a:ln>
            <a:noFill/>
          </a:ln>
          <a:effectLst>
            <a:outerShdw blurRad="254000" dist="635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R"/>
          </a:p>
        </p:txBody>
      </p:sp>
      <p:sp>
        <p:nvSpPr>
          <p:cNvPr id="19" name="Rectangle 18">
            <a:extLst>
              <a:ext uri="{FF2B5EF4-FFF2-40B4-BE49-F238E27FC236}">
                <a16:creationId xmlns:a16="http://schemas.microsoft.com/office/drawing/2014/main" id="{8CAFF07A-7553-E444-8D6E-BC542FDCD729}"/>
              </a:ext>
            </a:extLst>
          </p:cNvPr>
          <p:cNvSpPr/>
          <p:nvPr userDrawn="1"/>
        </p:nvSpPr>
        <p:spPr>
          <a:xfrm>
            <a:off x="4390443" y="1899138"/>
            <a:ext cx="3404259" cy="3676714"/>
          </a:xfrm>
          <a:prstGeom prst="rect">
            <a:avLst/>
          </a:prstGeom>
          <a:solidFill>
            <a:schemeClr val="bg1"/>
          </a:solidFill>
          <a:ln>
            <a:noFill/>
          </a:ln>
          <a:effectLst>
            <a:outerShdw blurRad="254000" dist="635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R"/>
          </a:p>
        </p:txBody>
      </p:sp>
      <p:sp>
        <p:nvSpPr>
          <p:cNvPr id="3" name="Rectangle 2">
            <a:extLst>
              <a:ext uri="{FF2B5EF4-FFF2-40B4-BE49-F238E27FC236}">
                <a16:creationId xmlns:a16="http://schemas.microsoft.com/office/drawing/2014/main" id="{101AC90F-4DA4-C749-A48F-0697280022A6}"/>
              </a:ext>
            </a:extLst>
          </p:cNvPr>
          <p:cNvSpPr/>
          <p:nvPr userDrawn="1"/>
        </p:nvSpPr>
        <p:spPr>
          <a:xfrm>
            <a:off x="442912" y="1899138"/>
            <a:ext cx="3404259" cy="3676714"/>
          </a:xfrm>
          <a:prstGeom prst="rect">
            <a:avLst/>
          </a:prstGeom>
          <a:solidFill>
            <a:schemeClr val="bg1"/>
          </a:solidFill>
          <a:ln>
            <a:noFill/>
          </a:ln>
          <a:effectLst>
            <a:outerShdw blurRad="254000" dist="635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R"/>
          </a:p>
        </p:txBody>
      </p:sp>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18" name="Text Placeholder 2">
            <a:extLst>
              <a:ext uri="{FF2B5EF4-FFF2-40B4-BE49-F238E27FC236}">
                <a16:creationId xmlns:a16="http://schemas.microsoft.com/office/drawing/2014/main" id="{14A8D06A-DF3F-344A-B7C1-8A76E1894167}"/>
              </a:ext>
            </a:extLst>
          </p:cNvPr>
          <p:cNvSpPr>
            <a:spLocks noGrp="1"/>
          </p:cNvSpPr>
          <p:nvPr>
            <p:ph type="body" sz="quarter" idx="37" hasCustomPrompt="1"/>
          </p:nvPr>
        </p:nvSpPr>
        <p:spPr>
          <a:xfrm>
            <a:off x="609601" y="2078401"/>
            <a:ext cx="3071446" cy="453784"/>
          </a:xfrm>
          <a:prstGeom prst="rect">
            <a:avLst/>
          </a:prstGeom>
        </p:spPr>
        <p:txBody>
          <a:bodyPr lIns="0" tIns="0" rIns="0" bIns="0" anchor="t" anchorCtr="0">
            <a:noAutofit/>
          </a:bodyPr>
          <a:lstStyle>
            <a:lvl1pPr>
              <a:lnSpc>
                <a:spcPct val="100000"/>
              </a:lnSpc>
              <a:spcBef>
                <a:spcPts val="0"/>
              </a:spcBef>
              <a:spcAft>
                <a:spcPts val="1000"/>
              </a:spcAft>
              <a:buClr>
                <a:schemeClr val="accent1"/>
              </a:buClr>
              <a:buSzPct val="100000"/>
              <a:defRPr sz="1600" b="1" i="0">
                <a:solidFill>
                  <a:schemeClr val="accent1"/>
                </a:solidFill>
                <a:latin typeface="Graphik" panose="020B0503030202060203" pitchFamily="34" charset="77"/>
              </a:defRPr>
            </a:lvl1pPr>
            <a:lvl2pPr>
              <a:lnSpc>
                <a:spcPct val="100000"/>
              </a:lnSpc>
              <a:spcBef>
                <a:spcPts val="0"/>
              </a:spcBef>
              <a:spcAft>
                <a:spcPts val="1000"/>
              </a:spcAft>
              <a:buClr>
                <a:schemeClr val="accent1"/>
              </a:buClr>
              <a:buSzPct val="100000"/>
              <a:defRPr sz="1600" b="1" i="0">
                <a:latin typeface="Graphik" panose="020B0503030202060203" pitchFamily="34" charset="77"/>
              </a:defRPr>
            </a:lvl2pPr>
            <a:lvl3pPr>
              <a:lnSpc>
                <a:spcPct val="100000"/>
              </a:lnSpc>
              <a:spcBef>
                <a:spcPts val="0"/>
              </a:spcBef>
              <a:spcAft>
                <a:spcPts val="1000"/>
              </a:spcAft>
              <a:buClr>
                <a:schemeClr val="accent1"/>
              </a:buClr>
              <a:buSzPct val="100000"/>
              <a:defRPr sz="1600" b="1" i="0">
                <a:latin typeface="Graphik" panose="020B0503030202060203" pitchFamily="34" charset="77"/>
              </a:defRPr>
            </a:lvl3pPr>
            <a:lvl4pPr>
              <a:lnSpc>
                <a:spcPct val="100000"/>
              </a:lnSpc>
              <a:spcBef>
                <a:spcPts val="0"/>
              </a:spcBef>
              <a:spcAft>
                <a:spcPts val="1000"/>
              </a:spcAft>
              <a:buClr>
                <a:schemeClr val="accent1"/>
              </a:buClr>
              <a:buSzPct val="100000"/>
              <a:defRPr sz="1600" b="1" i="0">
                <a:latin typeface="Graphik" panose="020B0503030202060203" pitchFamily="34" charset="77"/>
              </a:defRPr>
            </a:lvl4pPr>
            <a:lvl5pPr>
              <a:lnSpc>
                <a:spcPct val="100000"/>
              </a:lnSpc>
              <a:spcBef>
                <a:spcPts val="0"/>
              </a:spcBef>
              <a:spcAft>
                <a:spcPts val="1000"/>
              </a:spcAft>
              <a:buClr>
                <a:schemeClr val="accent1"/>
              </a:buClr>
              <a:buSzPct val="100000"/>
              <a:defRPr sz="1600" b="1" i="0">
                <a:latin typeface="Graphik" panose="020B0503030202060203" pitchFamily="34" charset="77"/>
              </a:defRPr>
            </a:lvl5pPr>
          </a:lstStyle>
          <a:p>
            <a:pPr lvl="0"/>
            <a:r>
              <a:rPr lang="en-US"/>
              <a:t>Click to edit subtitle</a:t>
            </a:r>
            <a:endParaRPr lang="en-CR"/>
          </a:p>
        </p:txBody>
      </p:sp>
      <p:sp>
        <p:nvSpPr>
          <p:cNvPr id="23" name="Text Placeholder 4">
            <a:extLst>
              <a:ext uri="{FF2B5EF4-FFF2-40B4-BE49-F238E27FC236}">
                <a16:creationId xmlns:a16="http://schemas.microsoft.com/office/drawing/2014/main" id="{8B1E1CD7-D2A1-C84F-817E-F32A3E11565C}"/>
              </a:ext>
            </a:extLst>
          </p:cNvPr>
          <p:cNvSpPr>
            <a:spLocks noGrp="1"/>
          </p:cNvSpPr>
          <p:nvPr>
            <p:ph type="body" sz="quarter" idx="14" hasCustomPrompt="1"/>
          </p:nvPr>
        </p:nvSpPr>
        <p:spPr>
          <a:xfrm>
            <a:off x="454636" y="684000"/>
            <a:ext cx="11286000" cy="1030500"/>
          </a:xfrm>
          <a:prstGeom prst="rect">
            <a:avLst/>
          </a:prstGeom>
        </p:spPr>
        <p:txBody>
          <a:bodyPr lIns="0" tIns="0" rIns="0" bIns="0">
            <a:noAutofit/>
          </a:bodyPr>
          <a:lstStyle>
            <a:lvl1pPr>
              <a:lnSpc>
                <a:spcPct val="80000"/>
              </a:lnSpc>
              <a:spcBef>
                <a:spcPts val="0"/>
              </a:spcBef>
              <a:spcAft>
                <a:spcPts val="1200"/>
              </a:spcAft>
              <a:defRPr sz="4800" b="1" i="0">
                <a:latin typeface="Graphik" panose="020B0503030202060203" pitchFamily="34" charset="77"/>
              </a:defRPr>
            </a:lvl1pPr>
          </a:lstStyle>
          <a:p>
            <a:pPr lvl="0"/>
            <a:r>
              <a:rPr lang="en-US"/>
              <a:t>Click to edit this Master title</a:t>
            </a:r>
            <a:endParaRPr lang="en-CR"/>
          </a:p>
        </p:txBody>
      </p:sp>
      <p:sp>
        <p:nvSpPr>
          <p:cNvPr id="24" name="Text Placeholder 7">
            <a:extLst>
              <a:ext uri="{FF2B5EF4-FFF2-40B4-BE49-F238E27FC236}">
                <a16:creationId xmlns:a16="http://schemas.microsoft.com/office/drawing/2014/main" id="{91AA575B-2843-EF4D-9646-FCA9C31F931E}"/>
              </a:ext>
            </a:extLst>
          </p:cNvPr>
          <p:cNvSpPr>
            <a:spLocks noGrp="1"/>
          </p:cNvSpPr>
          <p:nvPr>
            <p:ph type="body" sz="quarter" idx="31" hasCustomPrompt="1"/>
          </p:nvPr>
        </p:nvSpPr>
        <p:spPr>
          <a:xfrm>
            <a:off x="454635" y="444948"/>
            <a:ext cx="11286000" cy="216000"/>
          </a:xfrm>
          <a:prstGeom prst="rect">
            <a:avLst/>
          </a:prstGeom>
        </p:spPr>
        <p:txBody>
          <a:bodyPr lIns="0" tIns="0" rIns="0" bIns="0">
            <a:noAutofit/>
          </a:bodyPr>
          <a:lstStyle>
            <a:lvl1pPr>
              <a:lnSpc>
                <a:spcPct val="80000"/>
              </a:lnSpc>
              <a:spcBef>
                <a:spcPts val="0"/>
              </a:spcBef>
              <a:defRPr sz="1000" b="1" i="0" cap="none" spc="200" baseline="0">
                <a:latin typeface="Graphik" panose="020B0503030202060203" pitchFamily="34" charset="77"/>
              </a:defRPr>
            </a:lvl1pPr>
            <a:lvl2pPr>
              <a:defRPr sz="1000" b="1" i="0" cap="none" spc="100">
                <a:latin typeface="Graphik Semibold" panose="020B0503030202060203" pitchFamily="34" charset="77"/>
              </a:defRPr>
            </a:lvl2pPr>
            <a:lvl3pPr>
              <a:defRPr sz="1000" b="1" i="0" cap="none" spc="100">
                <a:latin typeface="Graphik Semibold" panose="020B0503030202060203" pitchFamily="34" charset="77"/>
              </a:defRPr>
            </a:lvl3pPr>
            <a:lvl4pPr>
              <a:defRPr sz="1000" b="1" i="0" cap="none" spc="100">
                <a:latin typeface="Graphik Semibold" panose="020B0503030202060203" pitchFamily="34" charset="77"/>
              </a:defRPr>
            </a:lvl4pPr>
            <a:lvl5pPr>
              <a:defRPr sz="1000" b="1" i="0" cap="none" spc="100">
                <a:latin typeface="Graphik Semibold" panose="020B0503030202060203" pitchFamily="34" charset="77"/>
              </a:defRPr>
            </a:lvl5pPr>
          </a:lstStyle>
          <a:p>
            <a:pPr lvl="0"/>
            <a:r>
              <a:rPr lang="en-US"/>
              <a:t>USE CAPS FOR THIS SECTION TITLE IF NEEDED</a:t>
            </a:r>
            <a:endParaRPr lang="en-CR"/>
          </a:p>
        </p:txBody>
      </p:sp>
      <p:sp>
        <p:nvSpPr>
          <p:cNvPr id="13" name="Text Placeholder 2">
            <a:extLst>
              <a:ext uri="{FF2B5EF4-FFF2-40B4-BE49-F238E27FC236}">
                <a16:creationId xmlns:a16="http://schemas.microsoft.com/office/drawing/2014/main" id="{9A367CFF-3445-A14E-A053-D32D986689CD}"/>
              </a:ext>
            </a:extLst>
          </p:cNvPr>
          <p:cNvSpPr>
            <a:spLocks noGrp="1"/>
          </p:cNvSpPr>
          <p:nvPr>
            <p:ph type="body" sz="quarter" idx="40" hasCustomPrompt="1"/>
          </p:nvPr>
        </p:nvSpPr>
        <p:spPr>
          <a:xfrm>
            <a:off x="4553267" y="2078401"/>
            <a:ext cx="3071446" cy="453784"/>
          </a:xfrm>
          <a:prstGeom prst="rect">
            <a:avLst/>
          </a:prstGeom>
        </p:spPr>
        <p:txBody>
          <a:bodyPr lIns="0" tIns="0" rIns="0" bIns="0" anchor="t" anchorCtr="0">
            <a:noAutofit/>
          </a:bodyPr>
          <a:lstStyle>
            <a:lvl1pPr>
              <a:lnSpc>
                <a:spcPct val="100000"/>
              </a:lnSpc>
              <a:spcBef>
                <a:spcPts val="0"/>
              </a:spcBef>
              <a:spcAft>
                <a:spcPts val="1000"/>
              </a:spcAft>
              <a:buClr>
                <a:schemeClr val="accent1"/>
              </a:buClr>
              <a:buSzPct val="100000"/>
              <a:defRPr sz="1600" b="1" i="0">
                <a:solidFill>
                  <a:schemeClr val="accent1"/>
                </a:solidFill>
                <a:latin typeface="Graphik" panose="020B0503030202060203" pitchFamily="34" charset="77"/>
              </a:defRPr>
            </a:lvl1pPr>
            <a:lvl2pPr>
              <a:lnSpc>
                <a:spcPct val="100000"/>
              </a:lnSpc>
              <a:spcBef>
                <a:spcPts val="0"/>
              </a:spcBef>
              <a:spcAft>
                <a:spcPts val="1000"/>
              </a:spcAft>
              <a:buClr>
                <a:schemeClr val="accent1"/>
              </a:buClr>
              <a:buSzPct val="100000"/>
              <a:defRPr sz="1600" b="1" i="0">
                <a:latin typeface="Graphik" panose="020B0503030202060203" pitchFamily="34" charset="77"/>
              </a:defRPr>
            </a:lvl2pPr>
            <a:lvl3pPr>
              <a:lnSpc>
                <a:spcPct val="100000"/>
              </a:lnSpc>
              <a:spcBef>
                <a:spcPts val="0"/>
              </a:spcBef>
              <a:spcAft>
                <a:spcPts val="1000"/>
              </a:spcAft>
              <a:buClr>
                <a:schemeClr val="accent1"/>
              </a:buClr>
              <a:buSzPct val="100000"/>
              <a:defRPr sz="1600" b="1" i="0">
                <a:latin typeface="Graphik" panose="020B0503030202060203" pitchFamily="34" charset="77"/>
              </a:defRPr>
            </a:lvl3pPr>
            <a:lvl4pPr>
              <a:lnSpc>
                <a:spcPct val="100000"/>
              </a:lnSpc>
              <a:spcBef>
                <a:spcPts val="0"/>
              </a:spcBef>
              <a:spcAft>
                <a:spcPts val="1000"/>
              </a:spcAft>
              <a:buClr>
                <a:schemeClr val="accent1"/>
              </a:buClr>
              <a:buSzPct val="100000"/>
              <a:defRPr sz="1600" b="1" i="0">
                <a:latin typeface="Graphik" panose="020B0503030202060203" pitchFamily="34" charset="77"/>
              </a:defRPr>
            </a:lvl4pPr>
            <a:lvl5pPr>
              <a:lnSpc>
                <a:spcPct val="100000"/>
              </a:lnSpc>
              <a:spcBef>
                <a:spcPts val="0"/>
              </a:spcBef>
              <a:spcAft>
                <a:spcPts val="1000"/>
              </a:spcAft>
              <a:buClr>
                <a:schemeClr val="accent1"/>
              </a:buClr>
              <a:buSzPct val="100000"/>
              <a:defRPr sz="1600" b="1" i="0">
                <a:latin typeface="Graphik" panose="020B0503030202060203" pitchFamily="34" charset="77"/>
              </a:defRPr>
            </a:lvl5pPr>
          </a:lstStyle>
          <a:p>
            <a:pPr lvl="0"/>
            <a:r>
              <a:rPr lang="en-US"/>
              <a:t>Click to edit subtitle</a:t>
            </a:r>
            <a:endParaRPr lang="en-CR"/>
          </a:p>
        </p:txBody>
      </p:sp>
      <p:sp>
        <p:nvSpPr>
          <p:cNvPr id="15" name="Text Placeholder 2">
            <a:extLst>
              <a:ext uri="{FF2B5EF4-FFF2-40B4-BE49-F238E27FC236}">
                <a16:creationId xmlns:a16="http://schemas.microsoft.com/office/drawing/2014/main" id="{FD97E9FD-4BBF-E143-83EF-927C103DA8CA}"/>
              </a:ext>
            </a:extLst>
          </p:cNvPr>
          <p:cNvSpPr>
            <a:spLocks noGrp="1"/>
          </p:cNvSpPr>
          <p:nvPr>
            <p:ph type="body" sz="quarter" idx="41" hasCustomPrompt="1"/>
          </p:nvPr>
        </p:nvSpPr>
        <p:spPr>
          <a:xfrm>
            <a:off x="8509242" y="2078401"/>
            <a:ext cx="3071446" cy="453784"/>
          </a:xfrm>
          <a:prstGeom prst="rect">
            <a:avLst/>
          </a:prstGeom>
        </p:spPr>
        <p:txBody>
          <a:bodyPr lIns="0" tIns="0" rIns="0" bIns="0" anchor="t" anchorCtr="0">
            <a:noAutofit/>
          </a:bodyPr>
          <a:lstStyle>
            <a:lvl1pPr>
              <a:lnSpc>
                <a:spcPct val="100000"/>
              </a:lnSpc>
              <a:spcBef>
                <a:spcPts val="0"/>
              </a:spcBef>
              <a:spcAft>
                <a:spcPts val="1000"/>
              </a:spcAft>
              <a:buClr>
                <a:schemeClr val="accent1"/>
              </a:buClr>
              <a:buSzPct val="100000"/>
              <a:defRPr sz="1600" b="1" i="0">
                <a:solidFill>
                  <a:schemeClr val="accent1"/>
                </a:solidFill>
                <a:latin typeface="Graphik" panose="020B0503030202060203" pitchFamily="34" charset="77"/>
              </a:defRPr>
            </a:lvl1pPr>
            <a:lvl2pPr>
              <a:lnSpc>
                <a:spcPct val="100000"/>
              </a:lnSpc>
              <a:spcBef>
                <a:spcPts val="0"/>
              </a:spcBef>
              <a:spcAft>
                <a:spcPts val="1000"/>
              </a:spcAft>
              <a:buClr>
                <a:schemeClr val="accent1"/>
              </a:buClr>
              <a:buSzPct val="100000"/>
              <a:defRPr sz="1600" b="1" i="0">
                <a:latin typeface="Graphik" panose="020B0503030202060203" pitchFamily="34" charset="77"/>
              </a:defRPr>
            </a:lvl2pPr>
            <a:lvl3pPr>
              <a:lnSpc>
                <a:spcPct val="100000"/>
              </a:lnSpc>
              <a:spcBef>
                <a:spcPts val="0"/>
              </a:spcBef>
              <a:spcAft>
                <a:spcPts val="1000"/>
              </a:spcAft>
              <a:buClr>
                <a:schemeClr val="accent1"/>
              </a:buClr>
              <a:buSzPct val="100000"/>
              <a:defRPr sz="1600" b="1" i="0">
                <a:latin typeface="Graphik" panose="020B0503030202060203" pitchFamily="34" charset="77"/>
              </a:defRPr>
            </a:lvl3pPr>
            <a:lvl4pPr>
              <a:lnSpc>
                <a:spcPct val="100000"/>
              </a:lnSpc>
              <a:spcBef>
                <a:spcPts val="0"/>
              </a:spcBef>
              <a:spcAft>
                <a:spcPts val="1000"/>
              </a:spcAft>
              <a:buClr>
                <a:schemeClr val="accent1"/>
              </a:buClr>
              <a:buSzPct val="100000"/>
              <a:defRPr sz="1600" b="1" i="0">
                <a:latin typeface="Graphik" panose="020B0503030202060203" pitchFamily="34" charset="77"/>
              </a:defRPr>
            </a:lvl4pPr>
            <a:lvl5pPr>
              <a:lnSpc>
                <a:spcPct val="100000"/>
              </a:lnSpc>
              <a:spcBef>
                <a:spcPts val="0"/>
              </a:spcBef>
              <a:spcAft>
                <a:spcPts val="1000"/>
              </a:spcAft>
              <a:buClr>
                <a:schemeClr val="accent1"/>
              </a:buClr>
              <a:buSzPct val="100000"/>
              <a:defRPr sz="1600" b="1" i="0">
                <a:latin typeface="Graphik" panose="020B0503030202060203" pitchFamily="34" charset="77"/>
              </a:defRPr>
            </a:lvl5pPr>
          </a:lstStyle>
          <a:p>
            <a:pPr lvl="0"/>
            <a:r>
              <a:rPr lang="en-US"/>
              <a:t>Click to edit subtitle</a:t>
            </a:r>
            <a:endParaRPr lang="en-CR"/>
          </a:p>
        </p:txBody>
      </p:sp>
      <p:sp>
        <p:nvSpPr>
          <p:cNvPr id="16" name="Text Placeholder 2">
            <a:extLst>
              <a:ext uri="{FF2B5EF4-FFF2-40B4-BE49-F238E27FC236}">
                <a16:creationId xmlns:a16="http://schemas.microsoft.com/office/drawing/2014/main" id="{4AFD0884-4593-6441-9DAC-FF1B730F10C8}"/>
              </a:ext>
            </a:extLst>
          </p:cNvPr>
          <p:cNvSpPr>
            <a:spLocks noGrp="1"/>
          </p:cNvSpPr>
          <p:nvPr>
            <p:ph type="body" sz="quarter" idx="42" hasCustomPrompt="1"/>
          </p:nvPr>
        </p:nvSpPr>
        <p:spPr>
          <a:xfrm>
            <a:off x="609601" y="2711448"/>
            <a:ext cx="3071446" cy="2233086"/>
          </a:xfrm>
          <a:prstGeom prst="rect">
            <a:avLst/>
          </a:prstGeom>
        </p:spPr>
        <p:txBody>
          <a:bodyPr lIns="0" tIns="0" rIns="0" bIns="0" anchor="t" anchorCtr="0">
            <a:noAutofit/>
          </a:bodyPr>
          <a:lstStyle>
            <a:lvl1pPr>
              <a:lnSpc>
                <a:spcPct val="100000"/>
              </a:lnSpc>
              <a:spcBef>
                <a:spcPts val="0"/>
              </a:spcBef>
              <a:spcAft>
                <a:spcPts val="1000"/>
              </a:spcAft>
              <a:buClr>
                <a:schemeClr val="accent1"/>
              </a:buClr>
              <a:buSzPct val="100000"/>
              <a:defRPr sz="1600" b="0" i="0">
                <a:latin typeface="Graphik" panose="020B0503030202060203" pitchFamily="34" charset="77"/>
              </a:defRPr>
            </a:lvl1pPr>
            <a:lvl2pPr>
              <a:lnSpc>
                <a:spcPct val="100000"/>
              </a:lnSpc>
              <a:spcBef>
                <a:spcPts val="0"/>
              </a:spcBef>
              <a:spcAft>
                <a:spcPts val="1000"/>
              </a:spcAft>
              <a:buClr>
                <a:schemeClr val="accent1"/>
              </a:buClr>
              <a:buSzPct val="100000"/>
              <a:defRPr sz="1600" b="0" i="0">
                <a:latin typeface="Graphik" panose="020B0503030202060203" pitchFamily="34" charset="77"/>
              </a:defRPr>
            </a:lvl2pPr>
            <a:lvl3pPr>
              <a:lnSpc>
                <a:spcPct val="100000"/>
              </a:lnSpc>
              <a:spcBef>
                <a:spcPts val="0"/>
              </a:spcBef>
              <a:spcAft>
                <a:spcPts val="1000"/>
              </a:spcAft>
              <a:buClr>
                <a:schemeClr val="accent1"/>
              </a:buClr>
              <a:buSzPct val="100000"/>
              <a:defRPr sz="1600" b="0" i="0">
                <a:latin typeface="Graphik" panose="020B0503030202060203" pitchFamily="34" charset="77"/>
              </a:defRPr>
            </a:lvl3pPr>
            <a:lvl4pPr>
              <a:lnSpc>
                <a:spcPct val="100000"/>
              </a:lnSpc>
              <a:spcBef>
                <a:spcPts val="0"/>
              </a:spcBef>
              <a:spcAft>
                <a:spcPts val="1000"/>
              </a:spcAft>
              <a:buClr>
                <a:schemeClr val="accent1"/>
              </a:buClr>
              <a:buSzPct val="100000"/>
              <a:defRPr sz="1600" b="0" i="0">
                <a:latin typeface="Graphik" panose="020B0503030202060203" pitchFamily="34" charset="77"/>
              </a:defRPr>
            </a:lvl4pPr>
            <a:lvl5pPr>
              <a:lnSpc>
                <a:spcPct val="100000"/>
              </a:lnSpc>
              <a:spcBef>
                <a:spcPts val="0"/>
              </a:spcBef>
              <a:spcAft>
                <a:spcPts val="1000"/>
              </a:spcAft>
              <a:buClr>
                <a:schemeClr val="accent1"/>
              </a:buClr>
              <a:buSzPct val="100000"/>
              <a:defRPr sz="1600" b="0" i="0">
                <a:latin typeface="Graphik" panose="020B0503030202060203" pitchFamily="34" charset="77"/>
              </a:defRPr>
            </a:lvl5pPr>
          </a:lstStyle>
          <a:p>
            <a:pPr lvl="0"/>
            <a:r>
              <a:rPr lang="en-US"/>
              <a:t>Click to edit paragraph</a:t>
            </a:r>
          </a:p>
          <a:p>
            <a:pPr lvl="1"/>
            <a:r>
              <a:rPr lang="en-US"/>
              <a:t>Second level</a:t>
            </a:r>
          </a:p>
          <a:p>
            <a:pPr lvl="2"/>
            <a:r>
              <a:rPr lang="en-US"/>
              <a:t>Third level</a:t>
            </a:r>
          </a:p>
          <a:p>
            <a:pPr lvl="3"/>
            <a:r>
              <a:rPr lang="en-US"/>
              <a:t>Fourth level</a:t>
            </a:r>
          </a:p>
          <a:p>
            <a:pPr lvl="4"/>
            <a:r>
              <a:rPr lang="en-US"/>
              <a:t>Fifth level</a:t>
            </a:r>
            <a:endParaRPr lang="en-CR"/>
          </a:p>
        </p:txBody>
      </p:sp>
      <p:sp>
        <p:nvSpPr>
          <p:cNvPr id="17" name="Text Placeholder 2">
            <a:extLst>
              <a:ext uri="{FF2B5EF4-FFF2-40B4-BE49-F238E27FC236}">
                <a16:creationId xmlns:a16="http://schemas.microsoft.com/office/drawing/2014/main" id="{63BC7E90-FE1F-664B-A2E8-C6E8537C1755}"/>
              </a:ext>
            </a:extLst>
          </p:cNvPr>
          <p:cNvSpPr>
            <a:spLocks noGrp="1"/>
          </p:cNvSpPr>
          <p:nvPr>
            <p:ph type="body" sz="quarter" idx="43" hasCustomPrompt="1"/>
          </p:nvPr>
        </p:nvSpPr>
        <p:spPr>
          <a:xfrm>
            <a:off x="4553267" y="2711448"/>
            <a:ext cx="3071446" cy="2233086"/>
          </a:xfrm>
          <a:prstGeom prst="rect">
            <a:avLst/>
          </a:prstGeom>
        </p:spPr>
        <p:txBody>
          <a:bodyPr lIns="0" tIns="0" rIns="0" bIns="0" anchor="t" anchorCtr="0">
            <a:noAutofit/>
          </a:bodyPr>
          <a:lstStyle>
            <a:lvl1pPr>
              <a:lnSpc>
                <a:spcPct val="100000"/>
              </a:lnSpc>
              <a:spcBef>
                <a:spcPts val="0"/>
              </a:spcBef>
              <a:spcAft>
                <a:spcPts val="1000"/>
              </a:spcAft>
              <a:buClr>
                <a:schemeClr val="accent1"/>
              </a:buClr>
              <a:buSzPct val="100000"/>
              <a:defRPr sz="1600" b="0" i="0">
                <a:latin typeface="Graphik" panose="020B0503030202060203" pitchFamily="34" charset="77"/>
              </a:defRPr>
            </a:lvl1pPr>
            <a:lvl2pPr>
              <a:lnSpc>
                <a:spcPct val="100000"/>
              </a:lnSpc>
              <a:spcBef>
                <a:spcPts val="0"/>
              </a:spcBef>
              <a:spcAft>
                <a:spcPts val="1000"/>
              </a:spcAft>
              <a:buClr>
                <a:schemeClr val="accent1"/>
              </a:buClr>
              <a:buSzPct val="100000"/>
              <a:defRPr sz="1600" b="0" i="0">
                <a:latin typeface="Graphik" panose="020B0503030202060203" pitchFamily="34" charset="77"/>
              </a:defRPr>
            </a:lvl2pPr>
            <a:lvl3pPr>
              <a:lnSpc>
                <a:spcPct val="100000"/>
              </a:lnSpc>
              <a:spcBef>
                <a:spcPts val="0"/>
              </a:spcBef>
              <a:spcAft>
                <a:spcPts val="1000"/>
              </a:spcAft>
              <a:buClr>
                <a:schemeClr val="accent1"/>
              </a:buClr>
              <a:buSzPct val="100000"/>
              <a:defRPr sz="1600" b="0" i="0">
                <a:latin typeface="Graphik" panose="020B0503030202060203" pitchFamily="34" charset="77"/>
              </a:defRPr>
            </a:lvl3pPr>
            <a:lvl4pPr>
              <a:lnSpc>
                <a:spcPct val="100000"/>
              </a:lnSpc>
              <a:spcBef>
                <a:spcPts val="0"/>
              </a:spcBef>
              <a:spcAft>
                <a:spcPts val="1000"/>
              </a:spcAft>
              <a:buClr>
                <a:schemeClr val="accent1"/>
              </a:buClr>
              <a:buSzPct val="100000"/>
              <a:defRPr sz="1600" b="0" i="0">
                <a:latin typeface="Graphik" panose="020B0503030202060203" pitchFamily="34" charset="77"/>
              </a:defRPr>
            </a:lvl4pPr>
            <a:lvl5pPr>
              <a:lnSpc>
                <a:spcPct val="100000"/>
              </a:lnSpc>
              <a:spcBef>
                <a:spcPts val="0"/>
              </a:spcBef>
              <a:spcAft>
                <a:spcPts val="1000"/>
              </a:spcAft>
              <a:buClr>
                <a:schemeClr val="accent1"/>
              </a:buClr>
              <a:buSzPct val="100000"/>
              <a:defRPr sz="1600" b="0" i="0">
                <a:latin typeface="Graphik" panose="020B0503030202060203" pitchFamily="34" charset="77"/>
              </a:defRPr>
            </a:lvl5pPr>
          </a:lstStyle>
          <a:p>
            <a:pPr lvl="0"/>
            <a:r>
              <a:rPr lang="en-US"/>
              <a:t>Click to edit paragraph</a:t>
            </a:r>
          </a:p>
          <a:p>
            <a:pPr lvl="1"/>
            <a:r>
              <a:rPr lang="en-US"/>
              <a:t>Second level</a:t>
            </a:r>
          </a:p>
          <a:p>
            <a:pPr lvl="2"/>
            <a:r>
              <a:rPr lang="en-US"/>
              <a:t>Third level</a:t>
            </a:r>
          </a:p>
          <a:p>
            <a:pPr lvl="3"/>
            <a:r>
              <a:rPr lang="en-US"/>
              <a:t>Fourth level</a:t>
            </a:r>
          </a:p>
          <a:p>
            <a:pPr lvl="4"/>
            <a:r>
              <a:rPr lang="en-US"/>
              <a:t>Fifth level</a:t>
            </a:r>
            <a:endParaRPr lang="en-CR"/>
          </a:p>
        </p:txBody>
      </p:sp>
      <p:sp>
        <p:nvSpPr>
          <p:cNvPr id="25" name="Text Placeholder 2">
            <a:extLst>
              <a:ext uri="{FF2B5EF4-FFF2-40B4-BE49-F238E27FC236}">
                <a16:creationId xmlns:a16="http://schemas.microsoft.com/office/drawing/2014/main" id="{7902A545-C4EB-2B4A-A7AD-B284F57CF975}"/>
              </a:ext>
            </a:extLst>
          </p:cNvPr>
          <p:cNvSpPr>
            <a:spLocks noGrp="1"/>
          </p:cNvSpPr>
          <p:nvPr>
            <p:ph type="body" sz="quarter" idx="44" hasCustomPrompt="1"/>
          </p:nvPr>
        </p:nvSpPr>
        <p:spPr>
          <a:xfrm>
            <a:off x="8509242" y="2711448"/>
            <a:ext cx="3071446" cy="2233086"/>
          </a:xfrm>
          <a:prstGeom prst="rect">
            <a:avLst/>
          </a:prstGeom>
        </p:spPr>
        <p:txBody>
          <a:bodyPr lIns="0" tIns="0" rIns="0" bIns="0" anchor="t" anchorCtr="0">
            <a:noAutofit/>
          </a:bodyPr>
          <a:lstStyle>
            <a:lvl1pPr>
              <a:lnSpc>
                <a:spcPct val="100000"/>
              </a:lnSpc>
              <a:spcBef>
                <a:spcPts val="0"/>
              </a:spcBef>
              <a:spcAft>
                <a:spcPts val="1000"/>
              </a:spcAft>
              <a:buClr>
                <a:schemeClr val="accent1"/>
              </a:buClr>
              <a:buSzPct val="100000"/>
              <a:defRPr sz="1600" b="0" i="0">
                <a:latin typeface="Graphik" panose="020B0503030202060203" pitchFamily="34" charset="77"/>
              </a:defRPr>
            </a:lvl1pPr>
            <a:lvl2pPr>
              <a:lnSpc>
                <a:spcPct val="100000"/>
              </a:lnSpc>
              <a:spcBef>
                <a:spcPts val="0"/>
              </a:spcBef>
              <a:spcAft>
                <a:spcPts val="1000"/>
              </a:spcAft>
              <a:buClr>
                <a:schemeClr val="accent1"/>
              </a:buClr>
              <a:buSzPct val="100000"/>
              <a:defRPr sz="1600" b="0" i="0">
                <a:latin typeface="Graphik" panose="020B0503030202060203" pitchFamily="34" charset="77"/>
              </a:defRPr>
            </a:lvl2pPr>
            <a:lvl3pPr>
              <a:lnSpc>
                <a:spcPct val="100000"/>
              </a:lnSpc>
              <a:spcBef>
                <a:spcPts val="0"/>
              </a:spcBef>
              <a:spcAft>
                <a:spcPts val="1000"/>
              </a:spcAft>
              <a:buClr>
                <a:schemeClr val="accent1"/>
              </a:buClr>
              <a:buSzPct val="100000"/>
              <a:defRPr sz="1600" b="0" i="0">
                <a:latin typeface="Graphik" panose="020B0503030202060203" pitchFamily="34" charset="77"/>
              </a:defRPr>
            </a:lvl3pPr>
            <a:lvl4pPr>
              <a:lnSpc>
                <a:spcPct val="100000"/>
              </a:lnSpc>
              <a:spcBef>
                <a:spcPts val="0"/>
              </a:spcBef>
              <a:spcAft>
                <a:spcPts val="1000"/>
              </a:spcAft>
              <a:buClr>
                <a:schemeClr val="accent1"/>
              </a:buClr>
              <a:buSzPct val="100000"/>
              <a:defRPr sz="1600" b="0" i="0">
                <a:latin typeface="Graphik" panose="020B0503030202060203" pitchFamily="34" charset="77"/>
              </a:defRPr>
            </a:lvl4pPr>
            <a:lvl5pPr>
              <a:lnSpc>
                <a:spcPct val="100000"/>
              </a:lnSpc>
              <a:spcBef>
                <a:spcPts val="0"/>
              </a:spcBef>
              <a:spcAft>
                <a:spcPts val="1000"/>
              </a:spcAft>
              <a:buClr>
                <a:schemeClr val="accent1"/>
              </a:buClr>
              <a:buSzPct val="100000"/>
              <a:defRPr sz="1600" b="0" i="0">
                <a:latin typeface="Graphik" panose="020B0503030202060203" pitchFamily="34" charset="77"/>
              </a:defRPr>
            </a:lvl5pPr>
          </a:lstStyle>
          <a:p>
            <a:pPr lvl="0"/>
            <a:r>
              <a:rPr lang="en-US"/>
              <a:t>Click to edit paragraph</a:t>
            </a:r>
          </a:p>
          <a:p>
            <a:pPr lvl="1"/>
            <a:r>
              <a:rPr lang="en-US"/>
              <a:t>Second level</a:t>
            </a:r>
          </a:p>
          <a:p>
            <a:pPr lvl="2"/>
            <a:r>
              <a:rPr lang="en-US"/>
              <a:t>Third level</a:t>
            </a:r>
          </a:p>
          <a:p>
            <a:pPr lvl="3"/>
            <a:r>
              <a:rPr lang="en-US"/>
              <a:t>Fourth level</a:t>
            </a:r>
          </a:p>
          <a:p>
            <a:pPr lvl="4"/>
            <a:r>
              <a:rPr lang="en-US"/>
              <a:t>Fifth level</a:t>
            </a:r>
            <a:endParaRPr lang="en-CR"/>
          </a:p>
        </p:txBody>
      </p:sp>
    </p:spTree>
    <p:extLst>
      <p:ext uri="{BB962C8B-B14F-4D97-AF65-F5344CB8AC3E}">
        <p14:creationId xmlns:p14="http://schemas.microsoft.com/office/powerpoint/2010/main" val="128678334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Tree>
    <p:extLst>
      <p:ext uri="{BB962C8B-B14F-4D97-AF65-F5344CB8AC3E}">
        <p14:creationId xmlns:p14="http://schemas.microsoft.com/office/powerpoint/2010/main" val="239850531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Master: White Centered 1">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3379401-414C-4328-A6F1-E26F631D20F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546164" y="1454152"/>
            <a:ext cx="4645837" cy="5403849"/>
          </a:xfrm>
          <a:prstGeom prst="rect">
            <a:avLst/>
          </a:prstGeom>
        </p:spPr>
      </p:pic>
      <p:grpSp>
        <p:nvGrpSpPr>
          <p:cNvPr id="31" name="Group 30">
            <a:extLst>
              <a:ext uri="{FF2B5EF4-FFF2-40B4-BE49-F238E27FC236}">
                <a16:creationId xmlns:a16="http://schemas.microsoft.com/office/drawing/2014/main" id="{682450A8-EA0E-4ECA-8B7B-73D9F94CBBA5}"/>
              </a:ext>
            </a:extLst>
          </p:cNvPr>
          <p:cNvGrpSpPr>
            <a:grpSpLocks noChangeAspect="1"/>
          </p:cNvGrpSpPr>
          <p:nvPr userDrawn="1"/>
        </p:nvGrpSpPr>
        <p:grpSpPr>
          <a:xfrm>
            <a:off x="802445" y="485744"/>
            <a:ext cx="2250859" cy="604157"/>
            <a:chOff x="9563100" y="1673029"/>
            <a:chExt cx="1389888" cy="373063"/>
          </a:xfrm>
        </p:grpSpPr>
        <p:pic>
          <p:nvPicPr>
            <p:cNvPr id="32" name="Picture 31">
              <a:extLst>
                <a:ext uri="{FF2B5EF4-FFF2-40B4-BE49-F238E27FC236}">
                  <a16:creationId xmlns:a16="http://schemas.microsoft.com/office/drawing/2014/main" id="{97D237D9-7E22-4827-84E6-94B88B731E7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563100" y="1825994"/>
              <a:ext cx="1389888" cy="220098"/>
            </a:xfrm>
            <a:prstGeom prst="rect">
              <a:avLst/>
            </a:prstGeom>
          </p:spPr>
        </p:pic>
        <p:sp>
          <p:nvSpPr>
            <p:cNvPr id="33" name="Freeform 5">
              <a:extLst>
                <a:ext uri="{FF2B5EF4-FFF2-40B4-BE49-F238E27FC236}">
                  <a16:creationId xmlns:a16="http://schemas.microsoft.com/office/drawing/2014/main" id="{B37AD1D0-89DD-42A5-A5D8-9E32D8CD8C70}"/>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99"/>
            </a:p>
          </p:txBody>
        </p:sp>
      </p:grpSp>
      <p:sp>
        <p:nvSpPr>
          <p:cNvPr id="2" name="Title 1"/>
          <p:cNvSpPr>
            <a:spLocks noGrp="1"/>
          </p:cNvSpPr>
          <p:nvPr>
            <p:ph type="ctrTitle" hasCustomPrompt="1"/>
          </p:nvPr>
        </p:nvSpPr>
        <p:spPr>
          <a:xfrm>
            <a:off x="802447" y="1936374"/>
            <a:ext cx="7438877" cy="1625363"/>
          </a:xfrm>
        </p:spPr>
        <p:txBody>
          <a:bodyPr tIns="0" anchor="t" anchorCtr="0">
            <a:noAutofit/>
          </a:bodyPr>
          <a:lstStyle>
            <a:lvl1pPr algn="l">
              <a:lnSpc>
                <a:spcPct val="70000"/>
              </a:lnSpc>
              <a:defRPr sz="7196">
                <a:solidFill>
                  <a:schemeClr val="tx1"/>
                </a:solidFill>
                <a:latin typeface="+mj-lt"/>
              </a:defRPr>
            </a:lvl1pPr>
          </a:lstStyle>
          <a:p>
            <a:r>
              <a:rPr lang="en-US"/>
              <a:t>Click to edit title</a:t>
            </a:r>
          </a:p>
        </p:txBody>
      </p:sp>
      <p:sp>
        <p:nvSpPr>
          <p:cNvPr id="8" name="Text Placeholder 7"/>
          <p:cNvSpPr>
            <a:spLocks noGrp="1"/>
          </p:cNvSpPr>
          <p:nvPr>
            <p:ph type="body" sz="quarter" idx="13" hasCustomPrompt="1"/>
          </p:nvPr>
        </p:nvSpPr>
        <p:spPr>
          <a:xfrm>
            <a:off x="816119" y="3888165"/>
            <a:ext cx="7038344" cy="2030580"/>
          </a:xfrm>
        </p:spPr>
        <p:txBody>
          <a:bodyPr>
            <a:noAutofit/>
          </a:bodyPr>
          <a:lstStyle>
            <a:lvl1pPr marL="0" indent="0">
              <a:lnSpc>
                <a:spcPct val="70000"/>
              </a:lnSpc>
              <a:defRPr sz="2798" b="0" baseline="0">
                <a:solidFill>
                  <a:schemeClr val="tx1"/>
                </a:solidFill>
                <a:latin typeface="+mj-lt"/>
              </a:defRPr>
            </a:lvl1pPr>
            <a:lvl2pPr marL="0" indent="0">
              <a:lnSpc>
                <a:spcPct val="100000"/>
              </a:lnSpc>
              <a:spcBef>
                <a:spcPts val="600"/>
              </a:spcBef>
              <a:spcAft>
                <a:spcPts val="0"/>
              </a:spcAft>
              <a:defRPr sz="1999" b="0" cap="none" baseline="0">
                <a:solidFill>
                  <a:schemeClr val="tx1"/>
                </a:solidFill>
                <a:latin typeface="+mn-lt"/>
              </a:defRPr>
            </a:lvl2pPr>
            <a:lvl3pPr marL="0" indent="0">
              <a:lnSpc>
                <a:spcPct val="100000"/>
              </a:lnSpc>
              <a:spcBef>
                <a:spcPts val="600"/>
              </a:spcBef>
              <a:spcAft>
                <a:spcPts val="0"/>
              </a:spcAft>
              <a:defRPr sz="1799" b="0" cap="none" baseline="0">
                <a:solidFill>
                  <a:schemeClr val="tx1"/>
                </a:solidFill>
                <a:latin typeface="+mn-lt"/>
              </a:defRPr>
            </a:lvl3pPr>
            <a:lvl4pPr marL="0" indent="0">
              <a:lnSpc>
                <a:spcPct val="100000"/>
              </a:lnSpc>
              <a:spcBef>
                <a:spcPts val="600"/>
              </a:spcBef>
              <a:buNone/>
              <a:defRPr sz="1799" b="0" cap="none" baseline="0">
                <a:solidFill>
                  <a:schemeClr val="tx1"/>
                </a:solidFill>
                <a:latin typeface="+mn-lt"/>
              </a:defRPr>
            </a:lvl4pPr>
            <a:lvl5pPr marL="0" indent="0">
              <a:lnSpc>
                <a:spcPct val="100000"/>
              </a:lnSpc>
              <a:spcBef>
                <a:spcPts val="600"/>
              </a:spcBef>
              <a:buNone/>
              <a:defRPr sz="1799" b="0" cap="none" baseline="0">
                <a:solidFill>
                  <a:schemeClr val="tx1"/>
                </a:solidFill>
                <a:latin typeface="+mn-lt"/>
              </a:defRPr>
            </a:lvl5pPr>
            <a:lvl6pPr marL="339505" indent="0">
              <a:buNone/>
              <a:defRPr/>
            </a:lvl6pPr>
            <a:lvl7pPr>
              <a:defRPr/>
            </a:lvl7pPr>
            <a:lvl8pPr>
              <a:defRPr/>
            </a:lvl8pPr>
          </a:lstStyle>
          <a:p>
            <a:pPr lvl="0"/>
            <a:r>
              <a:rPr lang="en-US"/>
              <a:t>subtitle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2718215"/>
      </p:ext>
    </p:extLst>
  </p:cSld>
  <p:clrMapOvr>
    <a:masterClrMapping/>
  </p:clrMapOvr>
  <p:extLst>
    <p:ext uri="{DCECCB84-F9BA-43D5-87BE-67443E8EF086}">
      <p15:sldGuideLst xmlns:p15="http://schemas.microsoft.com/office/powerpoint/2012/main">
        <p15:guide id="0" pos="6000">
          <p15:clr>
            <a:srgbClr val="FBAE40"/>
          </p15:clr>
        </p15:guide>
        <p15:guide id="1"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vider White B">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F50CF00-DCFE-504A-83D6-C5953FD97229}"/>
              </a:ext>
            </a:extLst>
          </p:cNvPr>
          <p:cNvSpPr>
            <a:spLocks noGrp="1"/>
          </p:cNvSpPr>
          <p:nvPr>
            <p:ph type="sldNum" sz="quarter" idx="12"/>
          </p:nvPr>
        </p:nvSpPr>
        <p:spPr/>
        <p:txBody>
          <a:bodyPr/>
          <a:lstStyle/>
          <a:p>
            <a:fld id="{71B882E3-AA57-DB47-B7F5-4E115F25E2D7}" type="slidenum">
              <a:rPr lang="en-US" smtClean="0"/>
              <a:pPr/>
              <a:t>‹#›</a:t>
            </a:fld>
            <a:endParaRPr lang="en-US"/>
          </a:p>
        </p:txBody>
      </p:sp>
      <p:sp>
        <p:nvSpPr>
          <p:cNvPr id="7" name="Text Placeholder 4">
            <a:extLst>
              <a:ext uri="{FF2B5EF4-FFF2-40B4-BE49-F238E27FC236}">
                <a16:creationId xmlns:a16="http://schemas.microsoft.com/office/drawing/2014/main" id="{7A19AE1D-59F3-B24D-B0E8-F9E3CF6390F1}"/>
              </a:ext>
            </a:extLst>
          </p:cNvPr>
          <p:cNvSpPr>
            <a:spLocks noGrp="1"/>
          </p:cNvSpPr>
          <p:nvPr>
            <p:ph type="body" sz="quarter" idx="14" hasCustomPrompt="1"/>
          </p:nvPr>
        </p:nvSpPr>
        <p:spPr>
          <a:xfrm>
            <a:off x="609600" y="465076"/>
            <a:ext cx="8343900" cy="1152000"/>
          </a:xfrm>
          <a:prstGeom prst="rect">
            <a:avLst/>
          </a:prstGeom>
        </p:spPr>
        <p:txBody>
          <a:bodyPr>
            <a:normAutofit/>
          </a:bodyPr>
          <a:lstStyle>
            <a:lvl1pPr>
              <a:defRPr sz="4800">
                <a:solidFill>
                  <a:schemeClr val="accent1"/>
                </a:solidFill>
              </a:defRPr>
            </a:lvl1pPr>
          </a:lstStyle>
          <a:p>
            <a:pPr lvl="0"/>
            <a:r>
              <a:rPr lang="en-US"/>
              <a:t>Click to edit this</a:t>
            </a:r>
          </a:p>
          <a:p>
            <a:pPr lvl="0"/>
            <a:r>
              <a:rPr lang="en-US"/>
              <a:t>divider title</a:t>
            </a:r>
            <a:endParaRPr lang="en-CR"/>
          </a:p>
        </p:txBody>
      </p:sp>
      <p:sp>
        <p:nvSpPr>
          <p:cNvPr id="9" name="Text Placeholder 4">
            <a:extLst>
              <a:ext uri="{FF2B5EF4-FFF2-40B4-BE49-F238E27FC236}">
                <a16:creationId xmlns:a16="http://schemas.microsoft.com/office/drawing/2014/main" id="{E91CD3A5-3CD9-4B47-9495-4D9B3D07D10F}"/>
              </a:ext>
            </a:extLst>
          </p:cNvPr>
          <p:cNvSpPr>
            <a:spLocks noGrp="1"/>
          </p:cNvSpPr>
          <p:nvPr>
            <p:ph type="body" sz="quarter" idx="15" hasCustomPrompt="1"/>
          </p:nvPr>
        </p:nvSpPr>
        <p:spPr>
          <a:xfrm>
            <a:off x="609600" y="1804086"/>
            <a:ext cx="8343900" cy="481914"/>
          </a:xfrm>
          <a:prstGeom prst="rect">
            <a:avLst/>
          </a:prstGeom>
        </p:spPr>
        <p:txBody>
          <a:bodyPr>
            <a:normAutofit/>
          </a:bodyPr>
          <a:lstStyle>
            <a:lvl1pPr>
              <a:defRPr sz="1600" b="1" i="0">
                <a:solidFill>
                  <a:schemeClr val="tx1"/>
                </a:solidFill>
                <a:latin typeface="Graphik" panose="020B0503030202060203" pitchFamily="34" charset="77"/>
              </a:defRPr>
            </a:lvl1pPr>
          </a:lstStyle>
          <a:p>
            <a:pPr lvl="0"/>
            <a:r>
              <a:rPr lang="en-US"/>
              <a:t>Subtitle</a:t>
            </a:r>
            <a:endParaRPr lang="en-CR"/>
          </a:p>
        </p:txBody>
      </p:sp>
      <p:sp>
        <p:nvSpPr>
          <p:cNvPr id="10" name="TextBox 9">
            <a:extLst>
              <a:ext uri="{FF2B5EF4-FFF2-40B4-BE49-F238E27FC236}">
                <a16:creationId xmlns:a16="http://schemas.microsoft.com/office/drawing/2014/main" id="{BD06BBBF-533A-6B4E-A63F-1B055AFF5EB9}"/>
              </a:ext>
            </a:extLst>
          </p:cNvPr>
          <p:cNvSpPr txBox="1"/>
          <p:nvPr userDrawn="1"/>
        </p:nvSpPr>
        <p:spPr>
          <a:xfrm>
            <a:off x="7963593" y="6430328"/>
            <a:ext cx="3054927" cy="153888"/>
          </a:xfrm>
          <a:prstGeom prst="rect">
            <a:avLst/>
          </a:prstGeom>
          <a:noFill/>
        </p:spPr>
        <p:txBody>
          <a:bodyPr wrap="square" lIns="0" tIns="0" rIns="0" bIns="45720" rtlCol="0">
            <a:spAutoFit/>
          </a:bodyPr>
          <a:lstStyle/>
          <a:p>
            <a:pPr algn="r"/>
            <a:r>
              <a:rPr lang="en-US" sz="700" kern="1200">
                <a:solidFill>
                  <a:srgbClr val="27262D"/>
                </a:solidFill>
                <a:latin typeface="+mn-lt"/>
                <a:ea typeface="+mn-ea"/>
                <a:cs typeface="+mn-cs"/>
              </a:rPr>
              <a:t>Copyright © 2020 Accenture. All rights reserved.</a:t>
            </a:r>
          </a:p>
        </p:txBody>
      </p:sp>
      <p:pic>
        <p:nvPicPr>
          <p:cNvPr id="11" name="Picture 10">
            <a:extLst>
              <a:ext uri="{FF2B5EF4-FFF2-40B4-BE49-F238E27FC236}">
                <a16:creationId xmlns:a16="http://schemas.microsoft.com/office/drawing/2014/main" id="{A6E25D0A-184A-E14B-8E84-9210E0C2A8C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0486" y="6307799"/>
            <a:ext cx="914400" cy="245059"/>
          </a:xfrm>
          <a:prstGeom prst="rect">
            <a:avLst/>
          </a:prstGeom>
        </p:spPr>
      </p:pic>
    </p:spTree>
    <p:extLst>
      <p:ext uri="{BB962C8B-B14F-4D97-AF65-F5344CB8AC3E}">
        <p14:creationId xmlns:p14="http://schemas.microsoft.com/office/powerpoint/2010/main" val="145260881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6_Title Master: White Centered 1">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F6D8E9B-085C-461D-AD25-E44C78DCA96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523952" y="2091269"/>
            <a:ext cx="6668048" cy="4766733"/>
          </a:xfrm>
          <a:prstGeom prst="rect">
            <a:avLst/>
          </a:prstGeom>
        </p:spPr>
      </p:pic>
      <p:grpSp>
        <p:nvGrpSpPr>
          <p:cNvPr id="31" name="Group 30">
            <a:extLst>
              <a:ext uri="{FF2B5EF4-FFF2-40B4-BE49-F238E27FC236}">
                <a16:creationId xmlns:a16="http://schemas.microsoft.com/office/drawing/2014/main" id="{682450A8-EA0E-4ECA-8B7B-73D9F94CBBA5}"/>
              </a:ext>
            </a:extLst>
          </p:cNvPr>
          <p:cNvGrpSpPr>
            <a:grpSpLocks noChangeAspect="1"/>
          </p:cNvGrpSpPr>
          <p:nvPr userDrawn="1"/>
        </p:nvGrpSpPr>
        <p:grpSpPr>
          <a:xfrm>
            <a:off x="802445" y="485744"/>
            <a:ext cx="2250859" cy="604157"/>
            <a:chOff x="9563100" y="1673029"/>
            <a:chExt cx="1389888" cy="373063"/>
          </a:xfrm>
        </p:grpSpPr>
        <p:pic>
          <p:nvPicPr>
            <p:cNvPr id="32" name="Picture 31">
              <a:extLst>
                <a:ext uri="{FF2B5EF4-FFF2-40B4-BE49-F238E27FC236}">
                  <a16:creationId xmlns:a16="http://schemas.microsoft.com/office/drawing/2014/main" id="{97D237D9-7E22-4827-84E6-94B88B731E7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563100" y="1825994"/>
              <a:ext cx="1389888" cy="220098"/>
            </a:xfrm>
            <a:prstGeom prst="rect">
              <a:avLst/>
            </a:prstGeom>
          </p:spPr>
        </p:pic>
        <p:sp>
          <p:nvSpPr>
            <p:cNvPr id="33" name="Freeform 5">
              <a:extLst>
                <a:ext uri="{FF2B5EF4-FFF2-40B4-BE49-F238E27FC236}">
                  <a16:creationId xmlns:a16="http://schemas.microsoft.com/office/drawing/2014/main" id="{B37AD1D0-89DD-42A5-A5D8-9E32D8CD8C70}"/>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99"/>
            </a:p>
          </p:txBody>
        </p:sp>
      </p:grpSp>
      <p:sp>
        <p:nvSpPr>
          <p:cNvPr id="2" name="Title 1"/>
          <p:cNvSpPr>
            <a:spLocks noGrp="1"/>
          </p:cNvSpPr>
          <p:nvPr>
            <p:ph type="ctrTitle" hasCustomPrompt="1"/>
          </p:nvPr>
        </p:nvSpPr>
        <p:spPr>
          <a:xfrm>
            <a:off x="802446" y="1936374"/>
            <a:ext cx="7152835" cy="1625363"/>
          </a:xfrm>
        </p:spPr>
        <p:txBody>
          <a:bodyPr tIns="0" anchor="t" anchorCtr="0">
            <a:noAutofit/>
          </a:bodyPr>
          <a:lstStyle>
            <a:lvl1pPr algn="l">
              <a:lnSpc>
                <a:spcPct val="70000"/>
              </a:lnSpc>
              <a:defRPr sz="7196">
                <a:solidFill>
                  <a:schemeClr val="tx1"/>
                </a:solidFill>
                <a:latin typeface="+mj-lt"/>
              </a:defRPr>
            </a:lvl1pPr>
          </a:lstStyle>
          <a:p>
            <a:r>
              <a:rPr lang="en-US"/>
              <a:t>Click to edit title</a:t>
            </a:r>
          </a:p>
        </p:txBody>
      </p:sp>
      <p:sp>
        <p:nvSpPr>
          <p:cNvPr id="8" name="Text Placeholder 7"/>
          <p:cNvSpPr>
            <a:spLocks noGrp="1"/>
          </p:cNvSpPr>
          <p:nvPr>
            <p:ph type="body" sz="quarter" idx="13" hasCustomPrompt="1"/>
          </p:nvPr>
        </p:nvSpPr>
        <p:spPr>
          <a:xfrm>
            <a:off x="816118" y="3888165"/>
            <a:ext cx="6346683" cy="2030580"/>
          </a:xfrm>
        </p:spPr>
        <p:txBody>
          <a:bodyPr>
            <a:noAutofit/>
          </a:bodyPr>
          <a:lstStyle>
            <a:lvl1pPr marL="0" indent="0">
              <a:lnSpc>
                <a:spcPct val="70000"/>
              </a:lnSpc>
              <a:defRPr sz="2798" b="0" baseline="0">
                <a:solidFill>
                  <a:schemeClr val="tx1"/>
                </a:solidFill>
                <a:latin typeface="+mj-lt"/>
              </a:defRPr>
            </a:lvl1pPr>
            <a:lvl2pPr marL="0" indent="0">
              <a:lnSpc>
                <a:spcPct val="100000"/>
              </a:lnSpc>
              <a:spcBef>
                <a:spcPts val="600"/>
              </a:spcBef>
              <a:spcAft>
                <a:spcPts val="0"/>
              </a:spcAft>
              <a:defRPr sz="1999" b="0" cap="none" baseline="0">
                <a:solidFill>
                  <a:schemeClr val="tx1"/>
                </a:solidFill>
                <a:latin typeface="+mn-lt"/>
              </a:defRPr>
            </a:lvl2pPr>
            <a:lvl3pPr marL="0" indent="0">
              <a:lnSpc>
                <a:spcPct val="100000"/>
              </a:lnSpc>
              <a:spcBef>
                <a:spcPts val="600"/>
              </a:spcBef>
              <a:spcAft>
                <a:spcPts val="0"/>
              </a:spcAft>
              <a:defRPr sz="1799" b="0" cap="none" baseline="0">
                <a:solidFill>
                  <a:schemeClr val="tx1"/>
                </a:solidFill>
                <a:latin typeface="+mn-lt"/>
              </a:defRPr>
            </a:lvl3pPr>
            <a:lvl4pPr marL="0" indent="0">
              <a:lnSpc>
                <a:spcPct val="100000"/>
              </a:lnSpc>
              <a:spcBef>
                <a:spcPts val="600"/>
              </a:spcBef>
              <a:buNone/>
              <a:defRPr sz="1799" b="0" cap="none" baseline="0">
                <a:solidFill>
                  <a:schemeClr val="tx1"/>
                </a:solidFill>
                <a:latin typeface="+mn-lt"/>
              </a:defRPr>
            </a:lvl4pPr>
            <a:lvl5pPr marL="0" indent="0">
              <a:lnSpc>
                <a:spcPct val="100000"/>
              </a:lnSpc>
              <a:spcBef>
                <a:spcPts val="600"/>
              </a:spcBef>
              <a:buNone/>
              <a:defRPr sz="1799" b="0" cap="none" baseline="0">
                <a:solidFill>
                  <a:schemeClr val="tx1"/>
                </a:solidFill>
                <a:latin typeface="+mn-lt"/>
              </a:defRPr>
            </a:lvl5pPr>
            <a:lvl6pPr marL="339505" indent="0">
              <a:buNone/>
              <a:defRPr/>
            </a:lvl6pPr>
            <a:lvl7pPr>
              <a:defRPr/>
            </a:lvl7pPr>
            <a:lvl8pPr>
              <a:defRPr/>
            </a:lvl8pPr>
          </a:lstStyle>
          <a:p>
            <a:pPr lvl="0"/>
            <a:r>
              <a:rPr lang="en-US"/>
              <a:t>subtitle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8475113"/>
      </p:ext>
    </p:extLst>
  </p:cSld>
  <p:clrMapOvr>
    <a:masterClrMapping/>
  </p:clrMapOvr>
  <p:extLst>
    <p:ext uri="{DCECCB84-F9BA-43D5-87BE-67443E8EF086}">
      <p15:sldGuideLst xmlns:p15="http://schemas.microsoft.com/office/powerpoint/2012/main">
        <p15:guide id="0" pos="6000">
          <p15:clr>
            <a:srgbClr val="FBAE40"/>
          </p15:clr>
        </p15:guide>
        <p15:guide id="1" pos="384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Master: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3" y="457202"/>
            <a:ext cx="5714999" cy="3086100"/>
          </a:xfrm>
        </p:spPr>
        <p:txBody>
          <a:bodyPr tIns="0" anchor="t" anchorCtr="0">
            <a:noAutofit/>
          </a:bodyPr>
          <a:lstStyle>
            <a:lvl1pPr algn="l">
              <a:lnSpc>
                <a:spcPct val="70000"/>
              </a:lnSpc>
              <a:defRPr sz="5997">
                <a:solidFill>
                  <a:schemeClr val="tx1"/>
                </a:solidFill>
                <a:latin typeface="+mj-lt"/>
              </a:defRPr>
            </a:lvl1pPr>
          </a:lstStyle>
          <a:p>
            <a:r>
              <a:rPr lang="en-US"/>
              <a:t>Click to edit title</a:t>
            </a:r>
          </a:p>
        </p:txBody>
      </p:sp>
      <p:sp>
        <p:nvSpPr>
          <p:cNvPr id="8" name="Text Placeholder 7"/>
          <p:cNvSpPr>
            <a:spLocks noGrp="1"/>
          </p:cNvSpPr>
          <p:nvPr>
            <p:ph type="body" sz="quarter" idx="13" hasCustomPrompt="1"/>
          </p:nvPr>
        </p:nvSpPr>
        <p:spPr>
          <a:xfrm>
            <a:off x="381000" y="3543304"/>
            <a:ext cx="5715000" cy="3162299"/>
          </a:xfrm>
        </p:spPr>
        <p:txBody>
          <a:bodyPr>
            <a:noAutofit/>
          </a:bodyPr>
          <a:lstStyle>
            <a:lvl1pPr marL="0" indent="0">
              <a:lnSpc>
                <a:spcPct val="70000"/>
              </a:lnSpc>
              <a:defRPr sz="3997" b="0" baseline="0">
                <a:solidFill>
                  <a:schemeClr val="tx1"/>
                </a:solidFill>
                <a:latin typeface="+mj-lt"/>
              </a:defRPr>
            </a:lvl1pPr>
            <a:lvl2pPr marL="0" indent="0">
              <a:lnSpc>
                <a:spcPct val="100000"/>
              </a:lnSpc>
              <a:spcAft>
                <a:spcPts val="0"/>
              </a:spcAft>
              <a:defRPr sz="2399" b="0" cap="none" baseline="0">
                <a:solidFill>
                  <a:schemeClr val="tx1"/>
                </a:solidFill>
                <a:latin typeface="+mn-lt"/>
              </a:defRPr>
            </a:lvl2pPr>
            <a:lvl3pPr marL="0" indent="0">
              <a:lnSpc>
                <a:spcPct val="100000"/>
              </a:lnSpc>
              <a:spcAft>
                <a:spcPts val="0"/>
              </a:spcAft>
              <a:defRPr sz="1799" b="0" cap="none" baseline="0">
                <a:solidFill>
                  <a:schemeClr val="tx1"/>
                </a:solidFill>
                <a:latin typeface="+mn-lt"/>
              </a:defRPr>
            </a:lvl3pPr>
            <a:lvl4pPr marL="0" indent="0">
              <a:lnSpc>
                <a:spcPct val="100000"/>
              </a:lnSpc>
              <a:buNone/>
              <a:defRPr sz="1799" b="0" cap="none" baseline="0">
                <a:solidFill>
                  <a:schemeClr val="tx1"/>
                </a:solidFill>
                <a:latin typeface="+mn-lt"/>
              </a:defRPr>
            </a:lvl4pPr>
            <a:lvl5pPr marL="0" indent="0">
              <a:lnSpc>
                <a:spcPct val="100000"/>
              </a:lnSpc>
              <a:buNone/>
              <a:defRPr sz="1799" b="0" cap="none" baseline="0">
                <a:solidFill>
                  <a:schemeClr val="tx1"/>
                </a:solidFill>
                <a:latin typeface="+mn-lt"/>
              </a:defRPr>
            </a:lvl5pPr>
            <a:lvl6pPr marL="339505" indent="0">
              <a:buNone/>
              <a:defRPr/>
            </a:lvl6pPr>
            <a:lvl7pPr>
              <a:defRPr/>
            </a:lvl7pPr>
            <a:lvl8pPr>
              <a:defRPr/>
            </a:lvl8pPr>
          </a:lstStyle>
          <a:p>
            <a:pPr lvl="0"/>
            <a:r>
              <a:rPr lang="en-US"/>
              <a:t>subtitle</a:t>
            </a:r>
          </a:p>
          <a:p>
            <a:pPr lvl="1"/>
            <a:r>
              <a:rPr lang="en-US"/>
              <a:t>Second level</a:t>
            </a:r>
          </a:p>
          <a:p>
            <a:pPr lvl="2"/>
            <a:r>
              <a:rPr lang="en-US"/>
              <a:t>Third level</a:t>
            </a:r>
          </a:p>
          <a:p>
            <a:pPr lvl="3"/>
            <a:r>
              <a:rPr lang="en-US"/>
              <a:t>Fourth level</a:t>
            </a:r>
          </a:p>
          <a:p>
            <a:pPr lvl="4"/>
            <a:r>
              <a:rPr lang="en-US"/>
              <a:t>Fifth level</a:t>
            </a:r>
          </a:p>
        </p:txBody>
      </p:sp>
      <p:grpSp>
        <p:nvGrpSpPr>
          <p:cNvPr id="5" name="Group 4"/>
          <p:cNvGrpSpPr>
            <a:grpSpLocks noChangeAspect="1"/>
          </p:cNvGrpSpPr>
          <p:nvPr userDrawn="1"/>
        </p:nvGrpSpPr>
        <p:grpSpPr>
          <a:xfrm>
            <a:off x="9559233" y="5846781"/>
            <a:ext cx="2250859" cy="604157"/>
            <a:chOff x="9563100" y="1673029"/>
            <a:chExt cx="1389888" cy="373063"/>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563100" y="1825994"/>
              <a:ext cx="1389888" cy="220098"/>
            </a:xfrm>
            <a:prstGeom prst="rect">
              <a:avLst/>
            </a:prstGeom>
          </p:spPr>
        </p:pic>
        <p:sp>
          <p:nvSpPr>
            <p:cNvPr id="9" name="Freeform 5"/>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99"/>
            </a:p>
          </p:txBody>
        </p:sp>
      </p:grpSp>
      <p:pic>
        <p:nvPicPr>
          <p:cNvPr id="10" name="Picture 9">
            <a:extLst>
              <a:ext uri="{FF2B5EF4-FFF2-40B4-BE49-F238E27FC236}">
                <a16:creationId xmlns:a16="http://schemas.microsoft.com/office/drawing/2014/main" id="{21FF2F80-7B35-480E-92FF-43D49E09300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47742" y="937439"/>
            <a:ext cx="4309200" cy="4524660"/>
          </a:xfrm>
          <a:prstGeom prst="rect">
            <a:avLst/>
          </a:prstGeom>
        </p:spPr>
      </p:pic>
    </p:spTree>
    <p:extLst>
      <p:ext uri="{BB962C8B-B14F-4D97-AF65-F5344CB8AC3E}">
        <p14:creationId xmlns:p14="http://schemas.microsoft.com/office/powerpoint/2010/main" val="232974643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Title Master: White Centered 1">
    <p:bg>
      <p:bgPr>
        <a:solidFill>
          <a:schemeClr val="bg1"/>
        </a:solid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682450A8-EA0E-4ECA-8B7B-73D9F94CBBA5}"/>
              </a:ext>
            </a:extLst>
          </p:cNvPr>
          <p:cNvGrpSpPr>
            <a:grpSpLocks noChangeAspect="1"/>
          </p:cNvGrpSpPr>
          <p:nvPr userDrawn="1"/>
        </p:nvGrpSpPr>
        <p:grpSpPr>
          <a:xfrm>
            <a:off x="802445" y="485744"/>
            <a:ext cx="2250859" cy="604157"/>
            <a:chOff x="9563100" y="1673029"/>
            <a:chExt cx="1389888" cy="373063"/>
          </a:xfrm>
        </p:grpSpPr>
        <p:pic>
          <p:nvPicPr>
            <p:cNvPr id="32" name="Picture 31">
              <a:extLst>
                <a:ext uri="{FF2B5EF4-FFF2-40B4-BE49-F238E27FC236}">
                  <a16:creationId xmlns:a16="http://schemas.microsoft.com/office/drawing/2014/main" id="{97D237D9-7E22-4827-84E6-94B88B731E7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563100" y="1825994"/>
              <a:ext cx="1389888" cy="220098"/>
            </a:xfrm>
            <a:prstGeom prst="rect">
              <a:avLst/>
            </a:prstGeom>
          </p:spPr>
        </p:pic>
        <p:sp>
          <p:nvSpPr>
            <p:cNvPr id="33" name="Freeform 5">
              <a:extLst>
                <a:ext uri="{FF2B5EF4-FFF2-40B4-BE49-F238E27FC236}">
                  <a16:creationId xmlns:a16="http://schemas.microsoft.com/office/drawing/2014/main" id="{B37AD1D0-89DD-42A5-A5D8-9E32D8CD8C70}"/>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99"/>
            </a:p>
          </p:txBody>
        </p:sp>
      </p:grpSp>
      <p:sp>
        <p:nvSpPr>
          <p:cNvPr id="2" name="Title 1"/>
          <p:cNvSpPr>
            <a:spLocks noGrp="1"/>
          </p:cNvSpPr>
          <p:nvPr>
            <p:ph type="ctrTitle" hasCustomPrompt="1"/>
          </p:nvPr>
        </p:nvSpPr>
        <p:spPr>
          <a:xfrm>
            <a:off x="802446" y="1936374"/>
            <a:ext cx="7152835" cy="1625363"/>
          </a:xfrm>
        </p:spPr>
        <p:txBody>
          <a:bodyPr tIns="0" anchor="t" anchorCtr="0">
            <a:noAutofit/>
          </a:bodyPr>
          <a:lstStyle>
            <a:lvl1pPr algn="l">
              <a:lnSpc>
                <a:spcPct val="70000"/>
              </a:lnSpc>
              <a:defRPr sz="7196">
                <a:solidFill>
                  <a:schemeClr val="tx1"/>
                </a:solidFill>
                <a:latin typeface="+mj-lt"/>
              </a:defRPr>
            </a:lvl1pPr>
          </a:lstStyle>
          <a:p>
            <a:r>
              <a:rPr lang="en-US"/>
              <a:t>Click to edit title</a:t>
            </a:r>
          </a:p>
        </p:txBody>
      </p:sp>
      <p:sp>
        <p:nvSpPr>
          <p:cNvPr id="8" name="Text Placeholder 7"/>
          <p:cNvSpPr>
            <a:spLocks noGrp="1"/>
          </p:cNvSpPr>
          <p:nvPr>
            <p:ph type="body" sz="quarter" idx="13" hasCustomPrompt="1"/>
          </p:nvPr>
        </p:nvSpPr>
        <p:spPr>
          <a:xfrm>
            <a:off x="816118" y="3888165"/>
            <a:ext cx="6346683" cy="2030580"/>
          </a:xfrm>
        </p:spPr>
        <p:txBody>
          <a:bodyPr>
            <a:noAutofit/>
          </a:bodyPr>
          <a:lstStyle>
            <a:lvl1pPr marL="0" indent="0">
              <a:lnSpc>
                <a:spcPct val="70000"/>
              </a:lnSpc>
              <a:defRPr sz="2798" b="0" baseline="0">
                <a:solidFill>
                  <a:schemeClr val="tx1"/>
                </a:solidFill>
                <a:latin typeface="+mj-lt"/>
              </a:defRPr>
            </a:lvl1pPr>
            <a:lvl2pPr marL="0" indent="0">
              <a:lnSpc>
                <a:spcPct val="100000"/>
              </a:lnSpc>
              <a:spcBef>
                <a:spcPts val="600"/>
              </a:spcBef>
              <a:spcAft>
                <a:spcPts val="0"/>
              </a:spcAft>
              <a:defRPr sz="1999" b="0" cap="none" baseline="0">
                <a:solidFill>
                  <a:schemeClr val="tx1"/>
                </a:solidFill>
                <a:latin typeface="+mn-lt"/>
              </a:defRPr>
            </a:lvl2pPr>
            <a:lvl3pPr marL="0" indent="0">
              <a:lnSpc>
                <a:spcPct val="100000"/>
              </a:lnSpc>
              <a:spcBef>
                <a:spcPts val="600"/>
              </a:spcBef>
              <a:spcAft>
                <a:spcPts val="0"/>
              </a:spcAft>
              <a:defRPr sz="1799" b="0" cap="none" baseline="0">
                <a:solidFill>
                  <a:schemeClr val="tx1"/>
                </a:solidFill>
                <a:latin typeface="+mn-lt"/>
              </a:defRPr>
            </a:lvl3pPr>
            <a:lvl4pPr marL="0" indent="0">
              <a:lnSpc>
                <a:spcPct val="100000"/>
              </a:lnSpc>
              <a:spcBef>
                <a:spcPts val="600"/>
              </a:spcBef>
              <a:buNone/>
              <a:defRPr sz="1799" b="0" cap="none" baseline="0">
                <a:solidFill>
                  <a:schemeClr val="tx1"/>
                </a:solidFill>
                <a:latin typeface="+mn-lt"/>
              </a:defRPr>
            </a:lvl4pPr>
            <a:lvl5pPr marL="0" indent="0">
              <a:lnSpc>
                <a:spcPct val="100000"/>
              </a:lnSpc>
              <a:spcBef>
                <a:spcPts val="600"/>
              </a:spcBef>
              <a:buNone/>
              <a:defRPr sz="1799" b="0" cap="none" baseline="0">
                <a:solidFill>
                  <a:schemeClr val="tx1"/>
                </a:solidFill>
                <a:latin typeface="+mn-lt"/>
              </a:defRPr>
            </a:lvl5pPr>
            <a:lvl6pPr marL="339505" indent="0">
              <a:buNone/>
              <a:defRPr/>
            </a:lvl6pPr>
            <a:lvl7pPr>
              <a:defRPr/>
            </a:lvl7pPr>
            <a:lvl8pPr>
              <a:defRPr/>
            </a:lvl8pPr>
          </a:lstStyle>
          <a:p>
            <a:pPr lvl="0"/>
            <a:r>
              <a:rPr lang="en-US"/>
              <a:t>subtitle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9039679"/>
      </p:ext>
    </p:extLst>
  </p:cSld>
  <p:clrMapOvr>
    <a:masterClrMapping/>
  </p:clrMapOvr>
  <p:extLst>
    <p:ext uri="{DCECCB84-F9BA-43D5-87BE-67443E8EF086}">
      <p15:sldGuideLst xmlns:p15="http://schemas.microsoft.com/office/powerpoint/2012/main">
        <p15:guide id="0" pos="6000">
          <p15:clr>
            <a:srgbClr val="FBAE40"/>
          </p15:clr>
        </p15:guide>
        <p15:guide id="1" pos="384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1_Title Master: White Centered 1">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5066710-4768-4C86-9150-89C81054EF9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37760" y="488790"/>
            <a:ext cx="5316167" cy="5581975"/>
          </a:xfrm>
          <a:prstGeom prst="rect">
            <a:avLst/>
          </a:prstGeom>
        </p:spPr>
      </p:pic>
      <p:sp>
        <p:nvSpPr>
          <p:cNvPr id="2" name="Title 1"/>
          <p:cNvSpPr>
            <a:spLocks noGrp="1"/>
          </p:cNvSpPr>
          <p:nvPr>
            <p:ph type="ctrTitle" hasCustomPrompt="1"/>
          </p:nvPr>
        </p:nvSpPr>
        <p:spPr>
          <a:xfrm>
            <a:off x="802445" y="2327144"/>
            <a:ext cx="7513123" cy="1625363"/>
          </a:xfrm>
        </p:spPr>
        <p:txBody>
          <a:bodyPr tIns="0" anchor="t" anchorCtr="0">
            <a:noAutofit/>
          </a:bodyPr>
          <a:lstStyle>
            <a:lvl1pPr algn="l">
              <a:lnSpc>
                <a:spcPct val="70000"/>
              </a:lnSpc>
              <a:defRPr sz="7196">
                <a:solidFill>
                  <a:schemeClr val="tx1"/>
                </a:solidFill>
                <a:latin typeface="+mj-lt"/>
              </a:defRPr>
            </a:lvl1pPr>
          </a:lstStyle>
          <a:p>
            <a:r>
              <a:rPr lang="en-US"/>
              <a:t>Click to edit title</a:t>
            </a:r>
          </a:p>
        </p:txBody>
      </p:sp>
      <p:sp>
        <p:nvSpPr>
          <p:cNvPr id="8" name="Text Placeholder 7"/>
          <p:cNvSpPr>
            <a:spLocks noGrp="1"/>
          </p:cNvSpPr>
          <p:nvPr>
            <p:ph type="body" sz="quarter" idx="13" hasCustomPrompt="1"/>
          </p:nvPr>
        </p:nvSpPr>
        <p:spPr>
          <a:xfrm>
            <a:off x="816119" y="3888165"/>
            <a:ext cx="7104775" cy="2030580"/>
          </a:xfrm>
        </p:spPr>
        <p:txBody>
          <a:bodyPr>
            <a:noAutofit/>
          </a:bodyPr>
          <a:lstStyle>
            <a:lvl1pPr marL="0" indent="0">
              <a:lnSpc>
                <a:spcPct val="70000"/>
              </a:lnSpc>
              <a:defRPr sz="2798" b="0" baseline="0">
                <a:solidFill>
                  <a:schemeClr val="tx1"/>
                </a:solidFill>
                <a:latin typeface="+mj-lt"/>
              </a:defRPr>
            </a:lvl1pPr>
            <a:lvl2pPr marL="0" indent="0">
              <a:lnSpc>
                <a:spcPct val="100000"/>
              </a:lnSpc>
              <a:spcBef>
                <a:spcPts val="600"/>
              </a:spcBef>
              <a:spcAft>
                <a:spcPts val="0"/>
              </a:spcAft>
              <a:defRPr sz="1999" b="0" cap="none" baseline="0">
                <a:solidFill>
                  <a:schemeClr val="tx1"/>
                </a:solidFill>
                <a:latin typeface="+mn-lt"/>
              </a:defRPr>
            </a:lvl2pPr>
            <a:lvl3pPr marL="0" indent="0">
              <a:lnSpc>
                <a:spcPct val="100000"/>
              </a:lnSpc>
              <a:spcBef>
                <a:spcPts val="600"/>
              </a:spcBef>
              <a:spcAft>
                <a:spcPts val="0"/>
              </a:spcAft>
              <a:defRPr sz="1799" b="0" cap="none" baseline="0">
                <a:solidFill>
                  <a:schemeClr val="tx1"/>
                </a:solidFill>
                <a:latin typeface="+mn-lt"/>
              </a:defRPr>
            </a:lvl3pPr>
            <a:lvl4pPr marL="0" indent="0">
              <a:lnSpc>
                <a:spcPct val="100000"/>
              </a:lnSpc>
              <a:spcBef>
                <a:spcPts val="600"/>
              </a:spcBef>
              <a:buNone/>
              <a:defRPr sz="1799" b="0" cap="none" baseline="0">
                <a:solidFill>
                  <a:schemeClr val="tx1"/>
                </a:solidFill>
                <a:latin typeface="+mn-lt"/>
              </a:defRPr>
            </a:lvl4pPr>
            <a:lvl5pPr marL="0" indent="0">
              <a:lnSpc>
                <a:spcPct val="100000"/>
              </a:lnSpc>
              <a:spcBef>
                <a:spcPts val="600"/>
              </a:spcBef>
              <a:buNone/>
              <a:defRPr sz="1799" b="0" cap="none" baseline="0">
                <a:solidFill>
                  <a:schemeClr val="tx1"/>
                </a:solidFill>
                <a:latin typeface="+mn-lt"/>
              </a:defRPr>
            </a:lvl5pPr>
            <a:lvl6pPr marL="339505" indent="0">
              <a:buNone/>
              <a:defRPr/>
            </a:lvl6pPr>
            <a:lvl7pPr>
              <a:defRPr/>
            </a:lvl7pPr>
            <a:lvl8pPr>
              <a:defRPr/>
            </a:lvl8pPr>
          </a:lstStyle>
          <a:p>
            <a:pPr lvl="0"/>
            <a:r>
              <a:rPr lang="en-US"/>
              <a:t>subtitle</a:t>
            </a:r>
          </a:p>
          <a:p>
            <a:pPr lvl="1"/>
            <a:r>
              <a:rPr lang="en-US"/>
              <a:t>Second level</a:t>
            </a:r>
          </a:p>
          <a:p>
            <a:pPr lvl="2"/>
            <a:r>
              <a:rPr lang="en-US"/>
              <a:t>Third level</a:t>
            </a:r>
          </a:p>
          <a:p>
            <a:pPr lvl="3"/>
            <a:r>
              <a:rPr lang="en-US"/>
              <a:t>Fourth level</a:t>
            </a:r>
          </a:p>
          <a:p>
            <a:pPr lvl="4"/>
            <a:r>
              <a:rPr lang="en-US"/>
              <a:t>Fifth level</a:t>
            </a:r>
          </a:p>
        </p:txBody>
      </p:sp>
      <p:grpSp>
        <p:nvGrpSpPr>
          <p:cNvPr id="10" name="Group 9">
            <a:extLst>
              <a:ext uri="{FF2B5EF4-FFF2-40B4-BE49-F238E27FC236}">
                <a16:creationId xmlns:a16="http://schemas.microsoft.com/office/drawing/2014/main" id="{2A31A4B7-E265-46BF-8AA8-D4D21D9813AA}"/>
              </a:ext>
            </a:extLst>
          </p:cNvPr>
          <p:cNvGrpSpPr>
            <a:grpSpLocks noChangeAspect="1"/>
          </p:cNvGrpSpPr>
          <p:nvPr userDrawn="1"/>
        </p:nvGrpSpPr>
        <p:grpSpPr>
          <a:xfrm>
            <a:off x="9559233" y="447468"/>
            <a:ext cx="2250859" cy="604157"/>
            <a:chOff x="9563100" y="1673029"/>
            <a:chExt cx="1389888" cy="373063"/>
          </a:xfrm>
        </p:grpSpPr>
        <p:pic>
          <p:nvPicPr>
            <p:cNvPr id="14" name="Picture 13">
              <a:extLst>
                <a:ext uri="{FF2B5EF4-FFF2-40B4-BE49-F238E27FC236}">
                  <a16:creationId xmlns:a16="http://schemas.microsoft.com/office/drawing/2014/main" id="{FFBCCFDF-93B4-459C-BED9-3350BEDADAF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563100" y="1825994"/>
              <a:ext cx="1389888" cy="220098"/>
            </a:xfrm>
            <a:prstGeom prst="rect">
              <a:avLst/>
            </a:prstGeom>
          </p:spPr>
        </p:pic>
        <p:sp>
          <p:nvSpPr>
            <p:cNvPr id="15" name="Freeform 5">
              <a:extLst>
                <a:ext uri="{FF2B5EF4-FFF2-40B4-BE49-F238E27FC236}">
                  <a16:creationId xmlns:a16="http://schemas.microsoft.com/office/drawing/2014/main" id="{8AA92C7A-289A-4F11-88E8-DED8DEF6CCF2}"/>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99"/>
            </a:p>
          </p:txBody>
        </p:sp>
      </p:grpSp>
    </p:spTree>
    <p:extLst>
      <p:ext uri="{BB962C8B-B14F-4D97-AF65-F5344CB8AC3E}">
        <p14:creationId xmlns:p14="http://schemas.microsoft.com/office/powerpoint/2010/main" val="2215724418"/>
      </p:ext>
    </p:extLst>
  </p:cSld>
  <p:clrMapOvr>
    <a:masterClrMapping/>
  </p:clrMapOvr>
  <p:extLst>
    <p:ext uri="{DCECCB84-F9BA-43D5-87BE-67443E8EF086}">
      <p15:sldGuideLst xmlns:p15="http://schemas.microsoft.com/office/powerpoint/2012/main">
        <p15:guide id="0" pos="6000">
          <p15:clr>
            <a:srgbClr val="FBAE40"/>
          </p15:clr>
        </p15:guide>
        <p15:guide id="1" pos="384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Master: White Centered 2">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CE7D0E3-1DCE-4BFA-92F6-9E4B6C71C0A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543454" y="699726"/>
            <a:ext cx="4865155" cy="5230041"/>
          </a:xfrm>
          <a:prstGeom prst="rect">
            <a:avLst/>
          </a:prstGeom>
        </p:spPr>
      </p:pic>
      <p:sp>
        <p:nvSpPr>
          <p:cNvPr id="2" name="Title 1"/>
          <p:cNvSpPr>
            <a:spLocks noGrp="1"/>
          </p:cNvSpPr>
          <p:nvPr>
            <p:ph type="ctrTitle" hasCustomPrompt="1"/>
          </p:nvPr>
        </p:nvSpPr>
        <p:spPr>
          <a:xfrm>
            <a:off x="1849581" y="1943101"/>
            <a:ext cx="4841675" cy="2857500"/>
          </a:xfrm>
        </p:spPr>
        <p:txBody>
          <a:bodyPr tIns="0" anchor="ctr" anchorCtr="0">
            <a:noAutofit/>
          </a:bodyPr>
          <a:lstStyle>
            <a:lvl1pPr algn="l">
              <a:lnSpc>
                <a:spcPct val="70000"/>
              </a:lnSpc>
              <a:defRPr sz="5997">
                <a:solidFill>
                  <a:schemeClr val="tx1"/>
                </a:solidFill>
                <a:latin typeface="+mj-lt"/>
              </a:defRPr>
            </a:lvl1pPr>
          </a:lstStyle>
          <a:p>
            <a:r>
              <a:rPr lang="en-US"/>
              <a:t>Click to edit title</a:t>
            </a:r>
          </a:p>
        </p:txBody>
      </p:sp>
      <p:grpSp>
        <p:nvGrpSpPr>
          <p:cNvPr id="14" name="Group 13">
            <a:extLst>
              <a:ext uri="{FF2B5EF4-FFF2-40B4-BE49-F238E27FC236}">
                <a16:creationId xmlns:a16="http://schemas.microsoft.com/office/drawing/2014/main" id="{F10068CC-3770-41A1-885C-5A65057069A5}"/>
              </a:ext>
            </a:extLst>
          </p:cNvPr>
          <p:cNvGrpSpPr>
            <a:grpSpLocks noChangeAspect="1"/>
          </p:cNvGrpSpPr>
          <p:nvPr userDrawn="1"/>
        </p:nvGrpSpPr>
        <p:grpSpPr>
          <a:xfrm>
            <a:off x="9559233" y="447468"/>
            <a:ext cx="2250859" cy="604157"/>
            <a:chOff x="9563100" y="1673029"/>
            <a:chExt cx="1389888" cy="373063"/>
          </a:xfrm>
        </p:grpSpPr>
        <p:pic>
          <p:nvPicPr>
            <p:cNvPr id="15" name="Picture 14">
              <a:extLst>
                <a:ext uri="{FF2B5EF4-FFF2-40B4-BE49-F238E27FC236}">
                  <a16:creationId xmlns:a16="http://schemas.microsoft.com/office/drawing/2014/main" id="{69499248-F7DE-450F-8892-776CF43A555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563100" y="1825994"/>
              <a:ext cx="1389888" cy="220098"/>
            </a:xfrm>
            <a:prstGeom prst="rect">
              <a:avLst/>
            </a:prstGeom>
          </p:spPr>
        </p:pic>
        <p:sp>
          <p:nvSpPr>
            <p:cNvPr id="16" name="Freeform 5">
              <a:extLst>
                <a:ext uri="{FF2B5EF4-FFF2-40B4-BE49-F238E27FC236}">
                  <a16:creationId xmlns:a16="http://schemas.microsoft.com/office/drawing/2014/main" id="{5E7C6E69-ECFA-4F72-A532-2F6EE57DD5D2}"/>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99"/>
            </a:p>
          </p:txBody>
        </p:sp>
      </p:grpSp>
    </p:spTree>
    <p:extLst>
      <p:ext uri="{BB962C8B-B14F-4D97-AF65-F5344CB8AC3E}">
        <p14:creationId xmlns:p14="http://schemas.microsoft.com/office/powerpoint/2010/main" val="809193920"/>
      </p:ext>
    </p:extLst>
  </p:cSld>
  <p:clrMapOvr>
    <a:masterClrMapping/>
  </p:clrMapOvr>
  <p:extLst>
    <p:ext uri="{DCECCB84-F9BA-43D5-87BE-67443E8EF086}">
      <p15:sldGuideLst xmlns:p15="http://schemas.microsoft.com/office/powerpoint/2012/main">
        <p15:guide id="1" pos="3840">
          <p15:clr>
            <a:srgbClr val="FBAE40"/>
          </p15:clr>
        </p15:guide>
        <p15:guide id="2" pos="600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Master: White Centered 3">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18B036A-2820-40F4-AB85-DABAC22434E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86961" y="939258"/>
            <a:ext cx="4309200" cy="4524660"/>
          </a:xfrm>
          <a:prstGeom prst="rect">
            <a:avLst/>
          </a:prstGeom>
        </p:spPr>
      </p:pic>
      <p:sp>
        <p:nvSpPr>
          <p:cNvPr id="2" name="Title 1"/>
          <p:cNvSpPr>
            <a:spLocks noGrp="1"/>
          </p:cNvSpPr>
          <p:nvPr>
            <p:ph type="ctrTitle" hasCustomPrompt="1"/>
          </p:nvPr>
        </p:nvSpPr>
        <p:spPr>
          <a:xfrm>
            <a:off x="1849583" y="1943101"/>
            <a:ext cx="4895463" cy="2857500"/>
          </a:xfrm>
        </p:spPr>
        <p:txBody>
          <a:bodyPr tIns="0" anchor="t" anchorCtr="0">
            <a:noAutofit/>
          </a:bodyPr>
          <a:lstStyle>
            <a:lvl1pPr algn="l">
              <a:lnSpc>
                <a:spcPct val="70000"/>
              </a:lnSpc>
              <a:defRPr sz="5997">
                <a:solidFill>
                  <a:schemeClr val="tx1"/>
                </a:solidFill>
                <a:latin typeface="+mj-lt"/>
              </a:defRPr>
            </a:lvl1pPr>
          </a:lstStyle>
          <a:p>
            <a:r>
              <a:rPr lang="en-US"/>
              <a:t>Click to edit title</a:t>
            </a:r>
          </a:p>
        </p:txBody>
      </p:sp>
      <p:grpSp>
        <p:nvGrpSpPr>
          <p:cNvPr id="45" name="Group 44">
            <a:extLst>
              <a:ext uri="{FF2B5EF4-FFF2-40B4-BE49-F238E27FC236}">
                <a16:creationId xmlns:a16="http://schemas.microsoft.com/office/drawing/2014/main" id="{92DCD607-10D0-4D08-8929-5398231FEF97}"/>
              </a:ext>
            </a:extLst>
          </p:cNvPr>
          <p:cNvGrpSpPr>
            <a:grpSpLocks noChangeAspect="1"/>
          </p:cNvGrpSpPr>
          <p:nvPr userDrawn="1"/>
        </p:nvGrpSpPr>
        <p:grpSpPr>
          <a:xfrm>
            <a:off x="9559233" y="447468"/>
            <a:ext cx="2250859" cy="604157"/>
            <a:chOff x="9563100" y="1673029"/>
            <a:chExt cx="1389888" cy="373063"/>
          </a:xfrm>
        </p:grpSpPr>
        <p:pic>
          <p:nvPicPr>
            <p:cNvPr id="46" name="Picture 45">
              <a:extLst>
                <a:ext uri="{FF2B5EF4-FFF2-40B4-BE49-F238E27FC236}">
                  <a16:creationId xmlns:a16="http://schemas.microsoft.com/office/drawing/2014/main" id="{299898B0-9A10-42D3-9A75-C5018AD24B2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563100" y="1825994"/>
              <a:ext cx="1389888" cy="220098"/>
            </a:xfrm>
            <a:prstGeom prst="rect">
              <a:avLst/>
            </a:prstGeom>
          </p:spPr>
        </p:pic>
        <p:sp>
          <p:nvSpPr>
            <p:cNvPr id="47" name="Freeform 5">
              <a:extLst>
                <a:ext uri="{FF2B5EF4-FFF2-40B4-BE49-F238E27FC236}">
                  <a16:creationId xmlns:a16="http://schemas.microsoft.com/office/drawing/2014/main" id="{BC28A5B0-E6EF-4C8C-A249-DE388460DE87}"/>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99"/>
            </a:p>
          </p:txBody>
        </p:sp>
      </p:grpSp>
    </p:spTree>
    <p:extLst>
      <p:ext uri="{BB962C8B-B14F-4D97-AF65-F5344CB8AC3E}">
        <p14:creationId xmlns:p14="http://schemas.microsoft.com/office/powerpoint/2010/main" val="824839931"/>
      </p:ext>
    </p:extLst>
  </p:cSld>
  <p:clrMapOvr>
    <a:masterClrMapping/>
  </p:clrMapOvr>
  <p:extLst>
    <p:ext uri="{DCECCB84-F9BA-43D5-87BE-67443E8EF086}">
      <p15:sldGuideLst xmlns:p15="http://schemas.microsoft.com/office/powerpoint/2012/main">
        <p15:guide id="1" pos="3840">
          <p15:clr>
            <a:srgbClr val="FBAE40"/>
          </p15:clr>
        </p15:guide>
        <p15:guide id="2" pos="600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8_Title Master: White Centered 1">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3D81971-49DA-48EA-921C-BA3F4D1D479D}"/>
              </a:ext>
            </a:extLst>
          </p:cNvPr>
          <p:cNvGrpSpPr>
            <a:grpSpLocks noChangeAspect="1"/>
          </p:cNvGrpSpPr>
          <p:nvPr userDrawn="1"/>
        </p:nvGrpSpPr>
        <p:grpSpPr>
          <a:xfrm>
            <a:off x="9057958" y="335101"/>
            <a:ext cx="2250859" cy="604157"/>
            <a:chOff x="9563100" y="1673029"/>
            <a:chExt cx="1389888" cy="373063"/>
          </a:xfrm>
        </p:grpSpPr>
        <p:pic>
          <p:nvPicPr>
            <p:cNvPr id="12" name="Picture 11">
              <a:extLst>
                <a:ext uri="{FF2B5EF4-FFF2-40B4-BE49-F238E27FC236}">
                  <a16:creationId xmlns:a16="http://schemas.microsoft.com/office/drawing/2014/main" id="{0B9B98B3-1E95-47B5-B945-12A1D022036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563100" y="1825994"/>
              <a:ext cx="1389888" cy="220098"/>
            </a:xfrm>
            <a:prstGeom prst="rect">
              <a:avLst/>
            </a:prstGeom>
          </p:spPr>
        </p:pic>
        <p:sp>
          <p:nvSpPr>
            <p:cNvPr id="13" name="Freeform 5">
              <a:extLst>
                <a:ext uri="{FF2B5EF4-FFF2-40B4-BE49-F238E27FC236}">
                  <a16:creationId xmlns:a16="http://schemas.microsoft.com/office/drawing/2014/main" id="{DDFEFF08-6D98-4FF3-9AA9-BE5F2836A310}"/>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99"/>
            </a:p>
          </p:txBody>
        </p:sp>
      </p:grpSp>
      <p:sp>
        <p:nvSpPr>
          <p:cNvPr id="2" name="Title 1"/>
          <p:cNvSpPr>
            <a:spLocks noGrp="1"/>
          </p:cNvSpPr>
          <p:nvPr>
            <p:ph type="ctrTitle" hasCustomPrompt="1"/>
          </p:nvPr>
        </p:nvSpPr>
        <p:spPr>
          <a:xfrm>
            <a:off x="802448" y="1936374"/>
            <a:ext cx="7298200" cy="1625363"/>
          </a:xfrm>
        </p:spPr>
        <p:txBody>
          <a:bodyPr tIns="0" anchor="t" anchorCtr="0">
            <a:noAutofit/>
          </a:bodyPr>
          <a:lstStyle>
            <a:lvl1pPr algn="l">
              <a:lnSpc>
                <a:spcPct val="70000"/>
              </a:lnSpc>
              <a:defRPr sz="7196">
                <a:solidFill>
                  <a:schemeClr val="tx1"/>
                </a:solidFill>
                <a:latin typeface="+mj-lt"/>
              </a:defRPr>
            </a:lvl1pPr>
          </a:lstStyle>
          <a:p>
            <a:r>
              <a:rPr lang="en-US"/>
              <a:t>Click to edit title</a:t>
            </a:r>
          </a:p>
        </p:txBody>
      </p:sp>
      <p:sp>
        <p:nvSpPr>
          <p:cNvPr id="8" name="Text Placeholder 7"/>
          <p:cNvSpPr>
            <a:spLocks noGrp="1"/>
          </p:cNvSpPr>
          <p:nvPr>
            <p:ph type="body" sz="quarter" idx="13" hasCustomPrompt="1"/>
          </p:nvPr>
        </p:nvSpPr>
        <p:spPr>
          <a:xfrm>
            <a:off x="816119" y="3888165"/>
            <a:ext cx="7284528" cy="2030580"/>
          </a:xfrm>
        </p:spPr>
        <p:txBody>
          <a:bodyPr>
            <a:noAutofit/>
          </a:bodyPr>
          <a:lstStyle>
            <a:lvl1pPr marL="0" indent="0">
              <a:lnSpc>
                <a:spcPct val="70000"/>
              </a:lnSpc>
              <a:defRPr sz="2798" b="0" baseline="0">
                <a:solidFill>
                  <a:schemeClr val="tx1"/>
                </a:solidFill>
                <a:latin typeface="+mj-lt"/>
              </a:defRPr>
            </a:lvl1pPr>
            <a:lvl2pPr marL="0" indent="0">
              <a:lnSpc>
                <a:spcPct val="100000"/>
              </a:lnSpc>
              <a:spcBef>
                <a:spcPts val="600"/>
              </a:spcBef>
              <a:spcAft>
                <a:spcPts val="0"/>
              </a:spcAft>
              <a:defRPr sz="1999" b="0" cap="none" baseline="0">
                <a:solidFill>
                  <a:schemeClr val="tx1"/>
                </a:solidFill>
                <a:latin typeface="+mn-lt"/>
              </a:defRPr>
            </a:lvl2pPr>
            <a:lvl3pPr marL="0" indent="0">
              <a:lnSpc>
                <a:spcPct val="100000"/>
              </a:lnSpc>
              <a:spcBef>
                <a:spcPts val="600"/>
              </a:spcBef>
              <a:spcAft>
                <a:spcPts val="0"/>
              </a:spcAft>
              <a:defRPr sz="1799" b="0" cap="none" baseline="0">
                <a:solidFill>
                  <a:schemeClr val="tx1"/>
                </a:solidFill>
                <a:latin typeface="+mn-lt"/>
              </a:defRPr>
            </a:lvl3pPr>
            <a:lvl4pPr marL="0" indent="0">
              <a:lnSpc>
                <a:spcPct val="100000"/>
              </a:lnSpc>
              <a:spcBef>
                <a:spcPts val="600"/>
              </a:spcBef>
              <a:buNone/>
              <a:defRPr sz="1799" b="0" cap="none" baseline="0">
                <a:solidFill>
                  <a:schemeClr val="tx1"/>
                </a:solidFill>
                <a:latin typeface="+mn-lt"/>
              </a:defRPr>
            </a:lvl4pPr>
            <a:lvl5pPr marL="0" indent="0">
              <a:lnSpc>
                <a:spcPct val="100000"/>
              </a:lnSpc>
              <a:spcBef>
                <a:spcPts val="600"/>
              </a:spcBef>
              <a:buNone/>
              <a:defRPr sz="1799" b="0" cap="none" baseline="0">
                <a:solidFill>
                  <a:schemeClr val="tx1"/>
                </a:solidFill>
                <a:latin typeface="+mn-lt"/>
              </a:defRPr>
            </a:lvl5pPr>
            <a:lvl6pPr marL="339505" indent="0">
              <a:buNone/>
              <a:defRPr/>
            </a:lvl6pPr>
            <a:lvl7pPr>
              <a:defRPr/>
            </a:lvl7pPr>
            <a:lvl8pPr>
              <a:defRPr/>
            </a:lvl8pPr>
          </a:lstStyle>
          <a:p>
            <a:pPr lvl="0"/>
            <a:r>
              <a:rPr lang="en-US"/>
              <a:t>subtitle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0533511"/>
      </p:ext>
    </p:extLst>
  </p:cSld>
  <p:clrMapOvr>
    <a:masterClrMapping/>
  </p:clrMapOvr>
  <p:extLst>
    <p:ext uri="{DCECCB84-F9BA-43D5-87BE-67443E8EF086}">
      <p15:sldGuideLst xmlns:p15="http://schemas.microsoft.com/office/powerpoint/2012/main">
        <p15:guide id="0" pos="6000">
          <p15:clr>
            <a:srgbClr val="FBAE40"/>
          </p15:clr>
        </p15:guide>
        <p15:guide id="1" pos="384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9_Title Master: White Centered 1">
    <p:bg>
      <p:bgPr>
        <a:solidFill>
          <a:schemeClr val="bg1"/>
        </a:solid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682450A8-EA0E-4ECA-8B7B-73D9F94CBBA5}"/>
              </a:ext>
            </a:extLst>
          </p:cNvPr>
          <p:cNvGrpSpPr>
            <a:grpSpLocks noChangeAspect="1"/>
          </p:cNvGrpSpPr>
          <p:nvPr userDrawn="1"/>
        </p:nvGrpSpPr>
        <p:grpSpPr>
          <a:xfrm>
            <a:off x="802445" y="485744"/>
            <a:ext cx="2250859" cy="604157"/>
            <a:chOff x="9563100" y="1673029"/>
            <a:chExt cx="1389888" cy="373063"/>
          </a:xfrm>
        </p:grpSpPr>
        <p:pic>
          <p:nvPicPr>
            <p:cNvPr id="32" name="Picture 31">
              <a:extLst>
                <a:ext uri="{FF2B5EF4-FFF2-40B4-BE49-F238E27FC236}">
                  <a16:creationId xmlns:a16="http://schemas.microsoft.com/office/drawing/2014/main" id="{97D237D9-7E22-4827-84E6-94B88B731E7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563100" y="1825994"/>
              <a:ext cx="1389888" cy="220098"/>
            </a:xfrm>
            <a:prstGeom prst="rect">
              <a:avLst/>
            </a:prstGeom>
          </p:spPr>
        </p:pic>
        <p:sp>
          <p:nvSpPr>
            <p:cNvPr id="33" name="Freeform 5">
              <a:extLst>
                <a:ext uri="{FF2B5EF4-FFF2-40B4-BE49-F238E27FC236}">
                  <a16:creationId xmlns:a16="http://schemas.microsoft.com/office/drawing/2014/main" id="{B37AD1D0-89DD-42A5-A5D8-9E32D8CD8C70}"/>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99"/>
            </a:p>
          </p:txBody>
        </p:sp>
      </p:grpSp>
      <p:sp>
        <p:nvSpPr>
          <p:cNvPr id="2" name="Title 1"/>
          <p:cNvSpPr>
            <a:spLocks noGrp="1"/>
          </p:cNvSpPr>
          <p:nvPr>
            <p:ph type="ctrTitle" hasCustomPrompt="1"/>
          </p:nvPr>
        </p:nvSpPr>
        <p:spPr>
          <a:xfrm>
            <a:off x="802447" y="1936374"/>
            <a:ext cx="7497492" cy="1625363"/>
          </a:xfrm>
        </p:spPr>
        <p:txBody>
          <a:bodyPr tIns="0" anchor="t" anchorCtr="0">
            <a:noAutofit/>
          </a:bodyPr>
          <a:lstStyle>
            <a:lvl1pPr algn="l">
              <a:lnSpc>
                <a:spcPct val="70000"/>
              </a:lnSpc>
              <a:defRPr sz="7196">
                <a:solidFill>
                  <a:schemeClr val="tx1"/>
                </a:solidFill>
                <a:latin typeface="+mj-lt"/>
              </a:defRPr>
            </a:lvl1pPr>
          </a:lstStyle>
          <a:p>
            <a:r>
              <a:rPr lang="en-US"/>
              <a:t>Click to edit title</a:t>
            </a:r>
          </a:p>
        </p:txBody>
      </p:sp>
      <p:sp>
        <p:nvSpPr>
          <p:cNvPr id="8" name="Text Placeholder 7"/>
          <p:cNvSpPr>
            <a:spLocks noGrp="1"/>
          </p:cNvSpPr>
          <p:nvPr>
            <p:ph type="body" sz="quarter" idx="13" hasCustomPrompt="1"/>
          </p:nvPr>
        </p:nvSpPr>
        <p:spPr>
          <a:xfrm>
            <a:off x="816119" y="3888165"/>
            <a:ext cx="6022344" cy="2030580"/>
          </a:xfrm>
        </p:spPr>
        <p:txBody>
          <a:bodyPr>
            <a:noAutofit/>
          </a:bodyPr>
          <a:lstStyle>
            <a:lvl1pPr marL="0" indent="0">
              <a:lnSpc>
                <a:spcPct val="70000"/>
              </a:lnSpc>
              <a:defRPr sz="2798" b="0" baseline="0">
                <a:solidFill>
                  <a:schemeClr val="tx1"/>
                </a:solidFill>
                <a:latin typeface="+mj-lt"/>
              </a:defRPr>
            </a:lvl1pPr>
            <a:lvl2pPr marL="0" indent="0">
              <a:lnSpc>
                <a:spcPct val="100000"/>
              </a:lnSpc>
              <a:spcBef>
                <a:spcPts val="600"/>
              </a:spcBef>
              <a:spcAft>
                <a:spcPts val="0"/>
              </a:spcAft>
              <a:defRPr sz="1999" b="0" cap="none" baseline="0">
                <a:solidFill>
                  <a:schemeClr val="tx1"/>
                </a:solidFill>
                <a:latin typeface="+mn-lt"/>
              </a:defRPr>
            </a:lvl2pPr>
            <a:lvl3pPr marL="0" indent="0">
              <a:lnSpc>
                <a:spcPct val="100000"/>
              </a:lnSpc>
              <a:spcBef>
                <a:spcPts val="600"/>
              </a:spcBef>
              <a:spcAft>
                <a:spcPts val="0"/>
              </a:spcAft>
              <a:defRPr sz="1799" b="0" cap="none" baseline="0">
                <a:solidFill>
                  <a:schemeClr val="tx1"/>
                </a:solidFill>
                <a:latin typeface="+mn-lt"/>
              </a:defRPr>
            </a:lvl3pPr>
            <a:lvl4pPr marL="0" indent="0">
              <a:lnSpc>
                <a:spcPct val="100000"/>
              </a:lnSpc>
              <a:spcBef>
                <a:spcPts val="600"/>
              </a:spcBef>
              <a:buNone/>
              <a:defRPr sz="1799" b="0" cap="none" baseline="0">
                <a:solidFill>
                  <a:schemeClr val="tx1"/>
                </a:solidFill>
                <a:latin typeface="+mn-lt"/>
              </a:defRPr>
            </a:lvl4pPr>
            <a:lvl5pPr marL="0" indent="0">
              <a:lnSpc>
                <a:spcPct val="100000"/>
              </a:lnSpc>
              <a:spcBef>
                <a:spcPts val="600"/>
              </a:spcBef>
              <a:buNone/>
              <a:defRPr sz="1799" b="0" cap="none" baseline="0">
                <a:solidFill>
                  <a:schemeClr val="tx1"/>
                </a:solidFill>
                <a:latin typeface="+mn-lt"/>
              </a:defRPr>
            </a:lvl5pPr>
            <a:lvl6pPr marL="339505" indent="0">
              <a:buNone/>
              <a:defRPr/>
            </a:lvl6pPr>
            <a:lvl7pPr>
              <a:defRPr/>
            </a:lvl7pPr>
            <a:lvl8pPr>
              <a:defRPr/>
            </a:lvl8pPr>
          </a:lstStyle>
          <a:p>
            <a:pPr lvl="0"/>
            <a:r>
              <a:rPr lang="en-US"/>
              <a:t>subtitle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189649"/>
      </p:ext>
    </p:extLst>
  </p:cSld>
  <p:clrMapOvr>
    <a:masterClrMapping/>
  </p:clrMapOvr>
  <p:extLst>
    <p:ext uri="{DCECCB84-F9BA-43D5-87BE-67443E8EF086}">
      <p15:sldGuideLst xmlns:p15="http://schemas.microsoft.com/office/powerpoint/2012/main">
        <p15:guide id="0" pos="6000">
          <p15:clr>
            <a:srgbClr val="FBAE40"/>
          </p15:clr>
        </p15:guide>
        <p15:guide id="1" pos="384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hort Headline and 1 Column">
    <p:spTree>
      <p:nvGrpSpPr>
        <p:cNvPr id="1" name=""/>
        <p:cNvGrpSpPr/>
        <p:nvPr/>
      </p:nvGrpSpPr>
      <p:grpSpPr>
        <a:xfrm>
          <a:off x="0" y="0"/>
          <a:ext cx="0" cy="0"/>
          <a:chOff x="0" y="0"/>
          <a:chExt cx="0" cy="0"/>
        </a:xfrm>
      </p:grpSpPr>
      <p:sp>
        <p:nvSpPr>
          <p:cNvPr id="6" name="Content Placeholder 5"/>
          <p:cNvSpPr>
            <a:spLocks noGrp="1"/>
          </p:cNvSpPr>
          <p:nvPr>
            <p:ph sz="quarter" idx="18"/>
          </p:nvPr>
        </p:nvSpPr>
        <p:spPr>
          <a:xfrm>
            <a:off x="381002" y="1828804"/>
            <a:ext cx="8572500" cy="4689475"/>
          </a:xfrm>
        </p:spPr>
        <p:txBody>
          <a:bodyPr/>
          <a:lstStyle>
            <a:lvl3pPr marL="514017" indent="-230039">
              <a:buFont typeface="Graphik" panose="020B0503030202060203" pitchFamily="34" charset="0"/>
              <a:buChar char="–"/>
              <a:defRPr/>
            </a:lvl3pPr>
            <a:lvl5pPr marL="856694" indent="-177685">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11" name="Title 10"/>
          <p:cNvSpPr>
            <a:spLocks noGrp="1"/>
          </p:cNvSpPr>
          <p:nvPr>
            <p:ph type="title"/>
          </p:nvPr>
        </p:nvSpPr>
        <p:spPr>
          <a:xfrm>
            <a:off x="381000" y="381002"/>
            <a:ext cx="5715000" cy="990601"/>
          </a:xfrm>
        </p:spPr>
        <p:txBody>
          <a:bodyPr>
            <a:noAutofit/>
          </a:bodyPr>
          <a:lstStyle/>
          <a:p>
            <a:r>
              <a:rPr lang="en-US"/>
              <a:t>Click to edit Master title style</a:t>
            </a:r>
          </a:p>
        </p:txBody>
      </p:sp>
    </p:spTree>
    <p:extLst>
      <p:ext uri="{BB962C8B-B14F-4D97-AF65-F5344CB8AC3E}">
        <p14:creationId xmlns:p14="http://schemas.microsoft.com/office/powerpoint/2010/main" val="372959614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hort Headline and 2 Columns">
    <p:spTree>
      <p:nvGrpSpPr>
        <p:cNvPr id="1" name=""/>
        <p:cNvGrpSpPr/>
        <p:nvPr/>
      </p:nvGrpSpPr>
      <p:grpSpPr>
        <a:xfrm>
          <a:off x="0" y="0"/>
          <a:ext cx="0" cy="0"/>
          <a:chOff x="0" y="0"/>
          <a:chExt cx="0" cy="0"/>
        </a:xfrm>
      </p:grpSpPr>
      <p:sp>
        <p:nvSpPr>
          <p:cNvPr id="6" name="Content Placeholder 5"/>
          <p:cNvSpPr>
            <a:spLocks noGrp="1"/>
          </p:cNvSpPr>
          <p:nvPr>
            <p:ph sz="quarter" idx="18"/>
          </p:nvPr>
        </p:nvSpPr>
        <p:spPr>
          <a:xfrm>
            <a:off x="381000" y="1828804"/>
            <a:ext cx="5715000" cy="4689475"/>
          </a:xfrm>
        </p:spPr>
        <p:txBody>
          <a:bodyPr>
            <a:normAutofit/>
          </a:bodyPr>
          <a:lstStyle>
            <a:lvl1pPr>
              <a:defRPr sz="2399"/>
            </a:lvl1pPr>
            <a:lvl2pPr>
              <a:spcAft>
                <a:spcPts val="1200"/>
              </a:spcAft>
              <a:defRPr sz="1999"/>
            </a:lvl2pPr>
            <a:lvl3pPr marL="514017" indent="-230039">
              <a:buFont typeface="Graphik" panose="020B0503030202060203" pitchFamily="34" charset="0"/>
              <a:buChar char="–"/>
              <a:defRPr sz="1599"/>
            </a:lvl3pPr>
            <a:lvl5pPr marL="856694" indent="-177685">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11" name="Title 10"/>
          <p:cNvSpPr>
            <a:spLocks noGrp="1"/>
          </p:cNvSpPr>
          <p:nvPr>
            <p:ph type="title"/>
          </p:nvPr>
        </p:nvSpPr>
        <p:spPr>
          <a:xfrm>
            <a:off x="381000" y="381002"/>
            <a:ext cx="5715000" cy="990601"/>
          </a:xfrm>
        </p:spPr>
        <p:txBody>
          <a:bodyPr>
            <a:noAutofit/>
          </a:bodyPr>
          <a:lstStyle/>
          <a:p>
            <a:r>
              <a:rPr lang="en-US"/>
              <a:t>Click to edit Master title style</a:t>
            </a:r>
          </a:p>
        </p:txBody>
      </p:sp>
      <p:sp>
        <p:nvSpPr>
          <p:cNvPr id="8" name="Content Placeholder 5"/>
          <p:cNvSpPr>
            <a:spLocks noGrp="1"/>
          </p:cNvSpPr>
          <p:nvPr>
            <p:ph sz="quarter" idx="19"/>
          </p:nvPr>
        </p:nvSpPr>
        <p:spPr>
          <a:xfrm>
            <a:off x="6096000" y="1828804"/>
            <a:ext cx="5715000" cy="4689475"/>
          </a:xfrm>
        </p:spPr>
        <p:txBody>
          <a:bodyPr>
            <a:normAutofit/>
          </a:bodyPr>
          <a:lstStyle>
            <a:lvl1pPr>
              <a:defRPr sz="2399"/>
            </a:lvl1pPr>
            <a:lvl2pPr>
              <a:spcAft>
                <a:spcPts val="1200"/>
              </a:spcAft>
              <a:defRPr sz="1999"/>
            </a:lvl2pPr>
            <a:lvl3pPr marL="514017" indent="-230039">
              <a:buFont typeface="Graphik" panose="020B0503030202060203" pitchFamily="34" charset="0"/>
              <a:buChar char="–"/>
              <a:defRPr sz="1599"/>
            </a:lvl3pPr>
            <a:lvl5pPr marL="856694" indent="-177685">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9178566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theme" Target="../theme/theme2.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slideLayout" Target="../slideLayouts/slideLayout71.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 Id="rId8" Type="http://schemas.openxmlformats.org/officeDocument/2006/relationships/slideLayout" Target="../slideLayouts/slideLayout42.xml"/><Relationship Id="rId3"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theme" Target="../theme/theme3.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19" Type="http://schemas.openxmlformats.org/officeDocument/2006/relationships/image" Target="../media/image27.emf"/><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3" Type="http://schemas.openxmlformats.org/officeDocument/2006/relationships/slideLayout" Target="../slideLayouts/slideLayout91.xml"/><Relationship Id="rId21" Type="http://schemas.openxmlformats.org/officeDocument/2006/relationships/theme" Target="../theme/theme4.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9E11382-3A88-5346-9450-A483787189EF}"/>
              </a:ext>
            </a:extLst>
          </p:cNvPr>
          <p:cNvSpPr>
            <a:spLocks noGrp="1"/>
          </p:cNvSpPr>
          <p:nvPr>
            <p:ph type="ftr" sz="quarter" idx="3"/>
          </p:nvPr>
        </p:nvSpPr>
        <p:spPr>
          <a:xfrm>
            <a:off x="6096000" y="6430329"/>
            <a:ext cx="4922520" cy="107722"/>
          </a:xfrm>
          <a:prstGeom prst="rect">
            <a:avLst/>
          </a:prstGeom>
        </p:spPr>
        <p:txBody>
          <a:bodyPr vert="horz" wrap="square" lIns="0" tIns="0" rIns="0" bIns="0" rtlCol="0" anchor="ctr">
            <a:spAutoFit/>
          </a:bodyPr>
          <a:lstStyle>
            <a:lvl1pPr marL="0" marR="0" indent="0" algn="r" defTabSz="914400" rtl="0" eaLnBrk="1" fontAlgn="auto" latinLnBrk="0" hangingPunct="1">
              <a:lnSpc>
                <a:spcPct val="100000"/>
              </a:lnSpc>
              <a:spcBef>
                <a:spcPts val="0"/>
              </a:spcBef>
              <a:spcAft>
                <a:spcPts val="0"/>
              </a:spcAft>
              <a:buClrTx/>
              <a:buSzTx/>
              <a:buFontTx/>
              <a:buNone/>
              <a:tabLst/>
              <a:defRPr sz="700">
                <a:solidFill>
                  <a:schemeClr val="tx1"/>
                </a:solidFill>
              </a:defRPr>
            </a:lvl1pPr>
          </a:lstStyle>
          <a:p>
            <a:r>
              <a:rPr lang="en-US"/>
              <a:t>Copyright © 2020 Accenture. All rights reserved.</a:t>
            </a:r>
          </a:p>
        </p:txBody>
      </p:sp>
      <p:sp>
        <p:nvSpPr>
          <p:cNvPr id="6" name="Slide Number Placeholder 5">
            <a:extLst>
              <a:ext uri="{FF2B5EF4-FFF2-40B4-BE49-F238E27FC236}">
                <a16:creationId xmlns:a16="http://schemas.microsoft.com/office/drawing/2014/main" id="{74DA85AE-4820-5848-946E-05461C091B5F}"/>
              </a:ext>
            </a:extLst>
          </p:cNvPr>
          <p:cNvSpPr>
            <a:spLocks noGrp="1"/>
          </p:cNvSpPr>
          <p:nvPr>
            <p:ph type="sldNum" sz="quarter" idx="4"/>
          </p:nvPr>
        </p:nvSpPr>
        <p:spPr>
          <a:xfrm>
            <a:off x="11110686" y="6430329"/>
            <a:ext cx="471714" cy="107722"/>
          </a:xfrm>
          <a:prstGeom prst="rect">
            <a:avLst/>
          </a:prstGeom>
        </p:spPr>
        <p:txBody>
          <a:bodyPr vert="horz" wrap="square" lIns="0" tIns="0" rIns="0" bIns="0" rtlCol="0" anchor="ctr">
            <a:spAutoFit/>
          </a:bodyPr>
          <a:lstStyle>
            <a:lvl1pPr algn="r">
              <a:defRPr sz="700">
                <a:solidFill>
                  <a:schemeClr val="tx1"/>
                </a:solidFill>
              </a:defRPr>
            </a:lvl1pPr>
          </a:lstStyle>
          <a:p>
            <a:fld id="{71B882E3-AA57-DB47-B7F5-4E115F25E2D7}" type="slidenum">
              <a:rPr lang="en-US" smtClean="0"/>
              <a:pPr/>
              <a:t>‹#›</a:t>
            </a:fld>
            <a:endParaRPr lang="en-US"/>
          </a:p>
        </p:txBody>
      </p:sp>
    </p:spTree>
    <p:extLst>
      <p:ext uri="{BB962C8B-B14F-4D97-AF65-F5344CB8AC3E}">
        <p14:creationId xmlns:p14="http://schemas.microsoft.com/office/powerpoint/2010/main" val="3763364914"/>
      </p:ext>
    </p:extLst>
  </p:cSld>
  <p:clrMap bg1="lt1" tx1="dk1" bg2="lt2" tx2="dk2" accent1="accent1" accent2="accent2" accent3="accent3" accent4="accent4" accent5="accent5" accent6="accent6" hlink="hlink" folHlink="folHlink"/>
  <p:sldLayoutIdLst>
    <p:sldLayoutId id="2147483668" r:id="rId1"/>
    <p:sldLayoutId id="2147483652" r:id="rId2"/>
    <p:sldLayoutId id="2147483691" r:id="rId3"/>
    <p:sldLayoutId id="2147483690" r:id="rId4"/>
    <p:sldLayoutId id="2147483698" r:id="rId5"/>
    <p:sldLayoutId id="2147483708" r:id="rId6"/>
    <p:sldLayoutId id="2147483707" r:id="rId7"/>
    <p:sldLayoutId id="2147483654" r:id="rId8"/>
    <p:sldLayoutId id="2147483692" r:id="rId9"/>
    <p:sldLayoutId id="2147483656" r:id="rId10"/>
    <p:sldLayoutId id="2147483657" r:id="rId11"/>
    <p:sldLayoutId id="2147483717" r:id="rId12"/>
    <p:sldLayoutId id="2147483718" r:id="rId13"/>
    <p:sldLayoutId id="2147483719" r:id="rId14"/>
    <p:sldLayoutId id="2147483716" r:id="rId15"/>
    <p:sldLayoutId id="2147483693" r:id="rId16"/>
    <p:sldLayoutId id="2147483659" r:id="rId17"/>
    <p:sldLayoutId id="2147483694" r:id="rId18"/>
    <p:sldLayoutId id="2147483660" r:id="rId19"/>
    <p:sldLayoutId id="2147483661" r:id="rId20"/>
    <p:sldLayoutId id="2147483662" r:id="rId21"/>
    <p:sldLayoutId id="2147483663" r:id="rId22"/>
    <p:sldLayoutId id="2147483664" r:id="rId23"/>
    <p:sldLayoutId id="2147483665" r:id="rId24"/>
    <p:sldLayoutId id="2147483666" r:id="rId25"/>
    <p:sldLayoutId id="2147483695" r:id="rId26"/>
    <p:sldLayoutId id="2147483674" r:id="rId27"/>
    <p:sldLayoutId id="2147483675" r:id="rId28"/>
    <p:sldLayoutId id="2147483699" r:id="rId29"/>
    <p:sldLayoutId id="2147483759" r:id="rId30"/>
    <p:sldLayoutId id="2147483760" r:id="rId31"/>
    <p:sldLayoutId id="2147483761" r:id="rId32"/>
    <p:sldLayoutId id="2147483762" r:id="rId33"/>
    <p:sldLayoutId id="2147483782" r:id="rId34"/>
  </p:sldLayoutIdLst>
  <p:hf hdr="0" dt="0"/>
  <p:txStyles>
    <p:titleStyle>
      <a:lvl1pPr marL="0" indent="0" algn="l" defTabSz="914377" rtl="0" eaLnBrk="1" latinLnBrk="0" hangingPunct="1">
        <a:lnSpc>
          <a:spcPct val="70000"/>
        </a:lnSpc>
        <a:spcBef>
          <a:spcPct val="0"/>
        </a:spcBef>
        <a:buNone/>
        <a:defRPr sz="4800" b="1" i="0" kern="1200" cap="none" spc="0" baseline="0">
          <a:solidFill>
            <a:schemeClr val="tx1"/>
          </a:solidFill>
          <a:latin typeface="Graphik Black" panose="020B0503030202060203" pitchFamily="34" charset="77"/>
          <a:ea typeface="+mj-ea"/>
          <a:cs typeface="+mj-cs"/>
        </a:defRPr>
      </a:lvl1pPr>
    </p:titleStyle>
    <p:bodyStyle>
      <a:lvl1pPr marL="0" indent="0" algn="l" defTabSz="914377" rtl="0" eaLnBrk="1" latinLnBrk="0" hangingPunct="1">
        <a:lnSpc>
          <a:spcPct val="70000"/>
        </a:lnSpc>
        <a:spcBef>
          <a:spcPts val="1200"/>
        </a:spcBef>
        <a:spcAft>
          <a:spcPts val="0"/>
        </a:spcAft>
        <a:buFont typeface="Arial" panose="020B0604020202020204" pitchFamily="34" charset="0"/>
        <a:buNone/>
        <a:defRPr sz="3200" b="1" i="0" kern="1200" cap="none" spc="0" baseline="0">
          <a:solidFill>
            <a:schemeClr val="tx1"/>
          </a:solidFill>
          <a:latin typeface="Graphik Black" panose="020B0503030202060203" pitchFamily="34" charset="77"/>
          <a:ea typeface="+mn-ea"/>
          <a:cs typeface="+mn-cs"/>
        </a:defRPr>
      </a:lvl1pPr>
      <a:lvl2pPr marL="0" indent="0" algn="l" defTabSz="914377" rtl="0" eaLnBrk="1" latinLnBrk="0" hangingPunct="1">
        <a:lnSpc>
          <a:spcPct val="90000"/>
        </a:lnSpc>
        <a:spcBef>
          <a:spcPts val="1200"/>
        </a:spcBef>
        <a:spcAft>
          <a:spcPts val="0"/>
        </a:spcAft>
        <a:buFont typeface="Arial" panose="020B0604020202020204" pitchFamily="34" charset="0"/>
        <a:buNone/>
        <a:defRPr sz="1600" b="1" i="0" kern="1200" baseline="0">
          <a:solidFill>
            <a:schemeClr val="tx1"/>
          </a:solidFill>
          <a:latin typeface="Graphik Semibold" panose="020B0503030202060203" pitchFamily="34" charset="77"/>
          <a:ea typeface="+mn-ea"/>
          <a:cs typeface="+mn-cs"/>
        </a:defRPr>
      </a:lvl2pPr>
      <a:lvl3pPr marL="0" indent="0" algn="l" defTabSz="914377" rtl="0" eaLnBrk="1" latinLnBrk="0" hangingPunct="1">
        <a:lnSpc>
          <a:spcPct val="90000"/>
        </a:lnSpc>
        <a:spcBef>
          <a:spcPts val="1200"/>
        </a:spcBef>
        <a:spcAft>
          <a:spcPts val="0"/>
        </a:spcAft>
        <a:buFont typeface="Arial" panose="020B0604020202020204" pitchFamily="34" charset="0"/>
        <a:buNone/>
        <a:defRPr sz="1600" kern="1200">
          <a:solidFill>
            <a:schemeClr val="tx1"/>
          </a:solidFill>
          <a:latin typeface="+mn-lt"/>
          <a:ea typeface="+mn-ea"/>
          <a:cs typeface="+mn-cs"/>
        </a:defRPr>
      </a:lvl3pPr>
      <a:lvl4pPr marL="173034" indent="-169858" algn="l" defTabSz="914377" rtl="0" eaLnBrk="1" latinLnBrk="0" hangingPunct="1">
        <a:lnSpc>
          <a:spcPct val="90000"/>
        </a:lnSpc>
        <a:spcBef>
          <a:spcPts val="1200"/>
        </a:spcBef>
        <a:spcAft>
          <a:spcPts val="0"/>
        </a:spcAft>
        <a:buFont typeface="Arial" panose="020B0604020202020204" pitchFamily="34" charset="0"/>
        <a:buChar char="•"/>
        <a:defRPr sz="1600" kern="1200">
          <a:solidFill>
            <a:schemeClr val="tx1"/>
          </a:solidFill>
          <a:latin typeface="+mn-lt"/>
          <a:ea typeface="+mn-ea"/>
          <a:cs typeface="+mn-cs"/>
        </a:defRPr>
      </a:lvl4pPr>
      <a:lvl5pPr marL="346066" indent="-177796" algn="l" defTabSz="914377" rtl="0" eaLnBrk="1" latinLnBrk="0" hangingPunct="1">
        <a:lnSpc>
          <a:spcPct val="90000"/>
        </a:lnSpc>
        <a:spcBef>
          <a:spcPts val="1200"/>
        </a:spcBef>
        <a:spcAft>
          <a:spcPts val="0"/>
        </a:spcAft>
        <a:buFont typeface="Arial" panose="020B0604020202020204" pitchFamily="34" charset="0"/>
        <a:buChar char="•"/>
        <a:defRPr sz="1600" kern="1200">
          <a:solidFill>
            <a:schemeClr val="tx1"/>
          </a:solidFill>
          <a:latin typeface="+mn-lt"/>
          <a:ea typeface="+mn-ea"/>
          <a:cs typeface="+mn-cs"/>
        </a:defRPr>
      </a:lvl5pPr>
      <a:lvl6pPr marL="512750" indent="-173034" algn="l" defTabSz="914377" rtl="0" eaLnBrk="1" latinLnBrk="0" hangingPunct="1">
        <a:lnSpc>
          <a:spcPct val="90000"/>
        </a:lnSpc>
        <a:spcBef>
          <a:spcPts val="1200"/>
        </a:spcBef>
        <a:spcAft>
          <a:spcPts val="0"/>
        </a:spcAft>
        <a:buFont typeface="Arial" panose="020B0604020202020204" pitchFamily="34" charset="0"/>
        <a:buChar char="•"/>
        <a:defRPr sz="1600" kern="1200">
          <a:solidFill>
            <a:schemeClr val="tx1"/>
          </a:solidFill>
          <a:latin typeface="+mn-lt"/>
          <a:ea typeface="+mn-ea"/>
          <a:cs typeface="+mn-cs"/>
        </a:defRPr>
      </a:lvl6pPr>
      <a:lvl7pPr marL="0" indent="0" algn="l" defTabSz="914377" rtl="0" eaLnBrk="1" latinLnBrk="0" hangingPunct="1">
        <a:lnSpc>
          <a:spcPct val="90000"/>
        </a:lnSpc>
        <a:spcBef>
          <a:spcPts val="1200"/>
        </a:spcBef>
        <a:buFont typeface="Arial" panose="020B0604020202020204" pitchFamily="34" charset="0"/>
        <a:buNone/>
        <a:defRPr sz="1200" b="0" i="0" kern="1200" cap="all" spc="100" baseline="0">
          <a:solidFill>
            <a:schemeClr val="tx1"/>
          </a:solidFill>
          <a:latin typeface="Graphik Medium" panose="020B0503030202060203" pitchFamily="34" charset="77"/>
          <a:ea typeface="+mn-ea"/>
          <a:cs typeface="+mn-cs"/>
        </a:defRPr>
      </a:lvl7pPr>
      <a:lvl8pPr marL="0" indent="0" algn="l" defTabSz="914377" rtl="0" eaLnBrk="1" latinLnBrk="0" hangingPunct="1">
        <a:lnSpc>
          <a:spcPct val="90000"/>
        </a:lnSpc>
        <a:spcBef>
          <a:spcPts val="1200"/>
        </a:spcBef>
        <a:spcAft>
          <a:spcPts val="800"/>
        </a:spcAft>
        <a:buFont typeface="Arial" panose="020B0604020202020204" pitchFamily="34" charset="0"/>
        <a:buNone/>
        <a:defRPr sz="700" kern="1200" baseline="0">
          <a:solidFill>
            <a:schemeClr val="tx1"/>
          </a:solidFill>
          <a:latin typeface="+mn-lt"/>
          <a:ea typeface="+mn-ea"/>
          <a:cs typeface="+mn-cs"/>
        </a:defRPr>
      </a:lvl8pPr>
      <a:lvl9pPr marL="0" indent="0" algn="l" defTabSz="914377" rtl="0" eaLnBrk="1" latinLnBrk="0" hangingPunct="1">
        <a:lnSpc>
          <a:spcPct val="70000"/>
        </a:lnSpc>
        <a:spcBef>
          <a:spcPts val="0"/>
        </a:spcBef>
        <a:spcAft>
          <a:spcPts val="600"/>
        </a:spcAft>
        <a:buFont typeface="Arial" panose="020B0604020202020204" pitchFamily="34" charset="0"/>
        <a:buNone/>
        <a:defRPr sz="8000" b="1" i="0" kern="1200" cap="none" spc="-180" baseline="0">
          <a:solidFill>
            <a:schemeClr val="tx1"/>
          </a:solidFill>
          <a:latin typeface="Graphik Black" panose="020B0503030202060203" pitchFamily="34" charset="77"/>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80">
          <p15:clr>
            <a:srgbClr val="A4A3A4"/>
          </p15:clr>
        </p15:guide>
        <p15:guide id="2" pos="5640">
          <p15:clr>
            <a:srgbClr val="A4A3A4"/>
          </p15:clr>
        </p15:guide>
        <p15:guide id="4" pos="384">
          <p15:clr>
            <a:srgbClr val="5ACBF0"/>
          </p15:clr>
        </p15:guide>
        <p15:guide id="5" orient="horz" pos="288">
          <p15:clr>
            <a:srgbClr val="5ACBF0"/>
          </p15:clr>
        </p15:guide>
        <p15:guide id="10" orient="horz" pos="4032">
          <p15:clr>
            <a:srgbClr val="5ACBF0"/>
          </p15:clr>
        </p15:guide>
        <p15:guide id="11" pos="3840">
          <p15:clr>
            <a:srgbClr val="5ACBF0"/>
          </p15:clr>
        </p15:guide>
        <p15:guide id="13" pos="2040">
          <p15:clr>
            <a:srgbClr val="A4A3A4"/>
          </p15:clr>
        </p15:guide>
        <p15:guide id="14" pos="7296">
          <p15:clr>
            <a:srgbClr val="5ACBF0"/>
          </p15:clr>
        </p15:guide>
        <p15:guide id="15" orient="horz" pos="2160">
          <p15:clr>
            <a:srgbClr val="5ACBF0"/>
          </p15:clr>
        </p15:guide>
        <p15:guide id="16" orient="horz" pos="3816">
          <p15:clr>
            <a:srgbClr val="A4A3A4"/>
          </p15:clr>
        </p15:guide>
        <p15:guide id="17" orient="horz" pos="2400">
          <p15:clr>
            <a:srgbClr val="A4A3A4"/>
          </p15:clr>
        </p15:guide>
        <p15:guide id="18" pos="4128">
          <p15:clr>
            <a:srgbClr val="A4A3A4"/>
          </p15:clr>
        </p15:guide>
        <p15:guide id="19" pos="3552">
          <p15:clr>
            <a:srgbClr val="A4A3A4"/>
          </p15:clr>
        </p15:guide>
        <p15:guide id="20" orient="horz" pos="504">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9E11382-3A88-5346-9450-A483787189EF}"/>
              </a:ext>
            </a:extLst>
          </p:cNvPr>
          <p:cNvSpPr>
            <a:spLocks noGrp="1"/>
          </p:cNvSpPr>
          <p:nvPr>
            <p:ph type="ftr" sz="quarter" idx="3"/>
          </p:nvPr>
        </p:nvSpPr>
        <p:spPr>
          <a:xfrm>
            <a:off x="6096000" y="6430329"/>
            <a:ext cx="4922520" cy="107722"/>
          </a:xfrm>
          <a:prstGeom prst="rect">
            <a:avLst/>
          </a:prstGeom>
        </p:spPr>
        <p:txBody>
          <a:bodyPr vert="horz" wrap="square" lIns="0" tIns="0" rIns="0" bIns="0" rtlCol="0" anchor="ctr">
            <a:spAutoFit/>
          </a:bodyPr>
          <a:lstStyle>
            <a:lvl1pPr marL="0" marR="0" indent="0" algn="r" defTabSz="914400" rtl="0" eaLnBrk="1" fontAlgn="auto" latinLnBrk="0" hangingPunct="1">
              <a:lnSpc>
                <a:spcPct val="100000"/>
              </a:lnSpc>
              <a:spcBef>
                <a:spcPts val="0"/>
              </a:spcBef>
              <a:spcAft>
                <a:spcPts val="0"/>
              </a:spcAft>
              <a:buClrTx/>
              <a:buSzTx/>
              <a:buFontTx/>
              <a:buNone/>
              <a:tabLst/>
              <a:defRPr sz="700">
                <a:solidFill>
                  <a:schemeClr val="tx1"/>
                </a:solidFill>
              </a:defRPr>
            </a:lvl1pPr>
          </a:lstStyle>
          <a:p>
            <a:r>
              <a:rPr lang="en-US"/>
              <a:t>Copyright © 2020 Accenture. All rights reserved.</a:t>
            </a:r>
          </a:p>
        </p:txBody>
      </p:sp>
      <p:sp>
        <p:nvSpPr>
          <p:cNvPr id="6" name="Slide Number Placeholder 5">
            <a:extLst>
              <a:ext uri="{FF2B5EF4-FFF2-40B4-BE49-F238E27FC236}">
                <a16:creationId xmlns:a16="http://schemas.microsoft.com/office/drawing/2014/main" id="{74DA85AE-4820-5848-946E-05461C091B5F}"/>
              </a:ext>
            </a:extLst>
          </p:cNvPr>
          <p:cNvSpPr>
            <a:spLocks noGrp="1"/>
          </p:cNvSpPr>
          <p:nvPr>
            <p:ph type="sldNum" sz="quarter" idx="4"/>
          </p:nvPr>
        </p:nvSpPr>
        <p:spPr>
          <a:xfrm>
            <a:off x="11110686" y="6430329"/>
            <a:ext cx="471714" cy="107722"/>
          </a:xfrm>
          <a:prstGeom prst="rect">
            <a:avLst/>
          </a:prstGeom>
        </p:spPr>
        <p:txBody>
          <a:bodyPr vert="horz" wrap="square" lIns="0" tIns="0" rIns="0" bIns="0" rtlCol="0" anchor="ctr">
            <a:spAutoFit/>
          </a:bodyPr>
          <a:lstStyle>
            <a:lvl1pPr algn="r">
              <a:defRPr sz="700">
                <a:solidFill>
                  <a:schemeClr val="tx1"/>
                </a:solidFill>
              </a:defRPr>
            </a:lvl1pPr>
          </a:lstStyle>
          <a:p>
            <a:fld id="{71B882E3-AA57-DB47-B7F5-4E115F25E2D7}" type="slidenum">
              <a:rPr lang="en-US" smtClean="0"/>
              <a:pPr/>
              <a:t>‹#›</a:t>
            </a:fld>
            <a:endParaRPr lang="en-US"/>
          </a:p>
        </p:txBody>
      </p:sp>
    </p:spTree>
    <p:extLst>
      <p:ext uri="{BB962C8B-B14F-4D97-AF65-F5344CB8AC3E}">
        <p14:creationId xmlns:p14="http://schemas.microsoft.com/office/powerpoint/2010/main" val="27780311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40" r:id="rId20"/>
    <p:sldLayoutId id="2147483741" r:id="rId21"/>
    <p:sldLayoutId id="2147483742" r:id="rId22"/>
    <p:sldLayoutId id="2147483743" r:id="rId23"/>
    <p:sldLayoutId id="2147483744" r:id="rId24"/>
    <p:sldLayoutId id="2147483745" r:id="rId25"/>
    <p:sldLayoutId id="2147483746" r:id="rId26"/>
    <p:sldLayoutId id="2147483747" r:id="rId27"/>
    <p:sldLayoutId id="2147483748" r:id="rId28"/>
    <p:sldLayoutId id="2147483749" r:id="rId29"/>
    <p:sldLayoutId id="2147483750" r:id="rId30"/>
    <p:sldLayoutId id="2147483751" r:id="rId31"/>
    <p:sldLayoutId id="2147483752" r:id="rId32"/>
    <p:sldLayoutId id="2147483753" r:id="rId33"/>
    <p:sldLayoutId id="2147483754" r:id="rId34"/>
    <p:sldLayoutId id="2147483755" r:id="rId35"/>
    <p:sldLayoutId id="2147483756" r:id="rId36"/>
    <p:sldLayoutId id="2147483757" r:id="rId37"/>
  </p:sldLayoutIdLst>
  <p:hf hdr="0" dt="0"/>
  <p:txStyles>
    <p:titleStyle>
      <a:lvl1pPr marL="0" indent="0" algn="l" defTabSz="914377" rtl="0" eaLnBrk="1" latinLnBrk="0" hangingPunct="1">
        <a:lnSpc>
          <a:spcPct val="70000"/>
        </a:lnSpc>
        <a:spcBef>
          <a:spcPct val="0"/>
        </a:spcBef>
        <a:buNone/>
        <a:defRPr sz="4800" b="1" i="0" kern="1200" cap="none" spc="0" baseline="0">
          <a:solidFill>
            <a:schemeClr val="tx1"/>
          </a:solidFill>
          <a:latin typeface="Graphik Black" panose="020B0503030202060203" pitchFamily="34" charset="77"/>
          <a:ea typeface="+mj-ea"/>
          <a:cs typeface="+mj-cs"/>
        </a:defRPr>
      </a:lvl1pPr>
    </p:titleStyle>
    <p:bodyStyle>
      <a:lvl1pPr marL="0" indent="0" algn="l" defTabSz="914377" rtl="0" eaLnBrk="1" latinLnBrk="0" hangingPunct="1">
        <a:lnSpc>
          <a:spcPct val="70000"/>
        </a:lnSpc>
        <a:spcBef>
          <a:spcPts val="1200"/>
        </a:spcBef>
        <a:spcAft>
          <a:spcPts val="0"/>
        </a:spcAft>
        <a:buFont typeface="Arial" panose="020B0604020202020204" pitchFamily="34" charset="0"/>
        <a:buNone/>
        <a:defRPr sz="3200" b="1" i="0" kern="1200" cap="none" spc="0" baseline="0">
          <a:solidFill>
            <a:schemeClr val="tx1"/>
          </a:solidFill>
          <a:latin typeface="Graphik Black" panose="020B0503030202060203" pitchFamily="34" charset="77"/>
          <a:ea typeface="+mn-ea"/>
          <a:cs typeface="+mn-cs"/>
        </a:defRPr>
      </a:lvl1pPr>
      <a:lvl2pPr marL="0" indent="0" algn="l" defTabSz="914377" rtl="0" eaLnBrk="1" latinLnBrk="0" hangingPunct="1">
        <a:lnSpc>
          <a:spcPct val="90000"/>
        </a:lnSpc>
        <a:spcBef>
          <a:spcPts val="1200"/>
        </a:spcBef>
        <a:spcAft>
          <a:spcPts val="0"/>
        </a:spcAft>
        <a:buFont typeface="Arial" panose="020B0604020202020204" pitchFamily="34" charset="0"/>
        <a:buNone/>
        <a:defRPr sz="1600" b="1" i="0" kern="1200" baseline="0">
          <a:solidFill>
            <a:schemeClr val="tx1"/>
          </a:solidFill>
          <a:latin typeface="Graphik Semibold" panose="020B0503030202060203" pitchFamily="34" charset="77"/>
          <a:ea typeface="+mn-ea"/>
          <a:cs typeface="+mn-cs"/>
        </a:defRPr>
      </a:lvl2pPr>
      <a:lvl3pPr marL="0" indent="0" algn="l" defTabSz="914377" rtl="0" eaLnBrk="1" latinLnBrk="0" hangingPunct="1">
        <a:lnSpc>
          <a:spcPct val="90000"/>
        </a:lnSpc>
        <a:spcBef>
          <a:spcPts val="1200"/>
        </a:spcBef>
        <a:spcAft>
          <a:spcPts val="0"/>
        </a:spcAft>
        <a:buFont typeface="Arial" panose="020B0604020202020204" pitchFamily="34" charset="0"/>
        <a:buNone/>
        <a:defRPr sz="1600" kern="1200">
          <a:solidFill>
            <a:schemeClr val="tx1"/>
          </a:solidFill>
          <a:latin typeface="+mn-lt"/>
          <a:ea typeface="+mn-ea"/>
          <a:cs typeface="+mn-cs"/>
        </a:defRPr>
      </a:lvl3pPr>
      <a:lvl4pPr marL="173034" indent="-169858" algn="l" defTabSz="914377" rtl="0" eaLnBrk="1" latinLnBrk="0" hangingPunct="1">
        <a:lnSpc>
          <a:spcPct val="90000"/>
        </a:lnSpc>
        <a:spcBef>
          <a:spcPts val="1200"/>
        </a:spcBef>
        <a:spcAft>
          <a:spcPts val="0"/>
        </a:spcAft>
        <a:buFont typeface="Arial" panose="020B0604020202020204" pitchFamily="34" charset="0"/>
        <a:buChar char="•"/>
        <a:defRPr sz="1600" kern="1200">
          <a:solidFill>
            <a:schemeClr val="tx1"/>
          </a:solidFill>
          <a:latin typeface="+mn-lt"/>
          <a:ea typeface="+mn-ea"/>
          <a:cs typeface="+mn-cs"/>
        </a:defRPr>
      </a:lvl4pPr>
      <a:lvl5pPr marL="346066" indent="-177796" algn="l" defTabSz="914377" rtl="0" eaLnBrk="1" latinLnBrk="0" hangingPunct="1">
        <a:lnSpc>
          <a:spcPct val="90000"/>
        </a:lnSpc>
        <a:spcBef>
          <a:spcPts val="1200"/>
        </a:spcBef>
        <a:spcAft>
          <a:spcPts val="0"/>
        </a:spcAft>
        <a:buFont typeface="Arial" panose="020B0604020202020204" pitchFamily="34" charset="0"/>
        <a:buChar char="•"/>
        <a:defRPr sz="1600" kern="1200">
          <a:solidFill>
            <a:schemeClr val="tx1"/>
          </a:solidFill>
          <a:latin typeface="+mn-lt"/>
          <a:ea typeface="+mn-ea"/>
          <a:cs typeface="+mn-cs"/>
        </a:defRPr>
      </a:lvl5pPr>
      <a:lvl6pPr marL="512750" indent="-173034" algn="l" defTabSz="914377" rtl="0" eaLnBrk="1" latinLnBrk="0" hangingPunct="1">
        <a:lnSpc>
          <a:spcPct val="90000"/>
        </a:lnSpc>
        <a:spcBef>
          <a:spcPts val="1200"/>
        </a:spcBef>
        <a:spcAft>
          <a:spcPts val="0"/>
        </a:spcAft>
        <a:buFont typeface="Arial" panose="020B0604020202020204" pitchFamily="34" charset="0"/>
        <a:buChar char="•"/>
        <a:defRPr sz="1600" kern="1200">
          <a:solidFill>
            <a:schemeClr val="tx1"/>
          </a:solidFill>
          <a:latin typeface="+mn-lt"/>
          <a:ea typeface="+mn-ea"/>
          <a:cs typeface="+mn-cs"/>
        </a:defRPr>
      </a:lvl6pPr>
      <a:lvl7pPr marL="0" indent="0" algn="l" defTabSz="914377" rtl="0" eaLnBrk="1" latinLnBrk="0" hangingPunct="1">
        <a:lnSpc>
          <a:spcPct val="90000"/>
        </a:lnSpc>
        <a:spcBef>
          <a:spcPts val="1200"/>
        </a:spcBef>
        <a:buFont typeface="Arial" panose="020B0604020202020204" pitchFamily="34" charset="0"/>
        <a:buNone/>
        <a:defRPr sz="1200" b="0" i="0" kern="1200" cap="all" spc="100" baseline="0">
          <a:solidFill>
            <a:schemeClr val="tx1"/>
          </a:solidFill>
          <a:latin typeface="Graphik Medium" panose="020B0503030202060203" pitchFamily="34" charset="77"/>
          <a:ea typeface="+mn-ea"/>
          <a:cs typeface="+mn-cs"/>
        </a:defRPr>
      </a:lvl7pPr>
      <a:lvl8pPr marL="0" indent="0" algn="l" defTabSz="914377" rtl="0" eaLnBrk="1" latinLnBrk="0" hangingPunct="1">
        <a:lnSpc>
          <a:spcPct val="90000"/>
        </a:lnSpc>
        <a:spcBef>
          <a:spcPts val="1200"/>
        </a:spcBef>
        <a:spcAft>
          <a:spcPts val="800"/>
        </a:spcAft>
        <a:buFont typeface="Arial" panose="020B0604020202020204" pitchFamily="34" charset="0"/>
        <a:buNone/>
        <a:defRPr sz="700" kern="1200" baseline="0">
          <a:solidFill>
            <a:schemeClr val="tx1"/>
          </a:solidFill>
          <a:latin typeface="+mn-lt"/>
          <a:ea typeface="+mn-ea"/>
          <a:cs typeface="+mn-cs"/>
        </a:defRPr>
      </a:lvl8pPr>
      <a:lvl9pPr marL="0" indent="0" algn="l" defTabSz="914377" rtl="0" eaLnBrk="1" latinLnBrk="0" hangingPunct="1">
        <a:lnSpc>
          <a:spcPct val="70000"/>
        </a:lnSpc>
        <a:spcBef>
          <a:spcPts val="0"/>
        </a:spcBef>
        <a:spcAft>
          <a:spcPts val="600"/>
        </a:spcAft>
        <a:buFont typeface="Arial" panose="020B0604020202020204" pitchFamily="34" charset="0"/>
        <a:buNone/>
        <a:defRPr sz="8000" b="1" i="0" kern="1200" cap="none" spc="-180" baseline="0">
          <a:solidFill>
            <a:schemeClr val="tx1"/>
          </a:solidFill>
          <a:latin typeface="Graphik Black" panose="020B0503030202060203" pitchFamily="34" charset="77"/>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80">
          <p15:clr>
            <a:srgbClr val="A4A3A4"/>
          </p15:clr>
        </p15:guide>
        <p15:guide id="2" pos="5640">
          <p15:clr>
            <a:srgbClr val="A4A3A4"/>
          </p15:clr>
        </p15:guide>
        <p15:guide id="4" pos="384">
          <p15:clr>
            <a:srgbClr val="5ACBF0"/>
          </p15:clr>
        </p15:guide>
        <p15:guide id="5" orient="horz" pos="288">
          <p15:clr>
            <a:srgbClr val="5ACBF0"/>
          </p15:clr>
        </p15:guide>
        <p15:guide id="10" orient="horz" pos="4032">
          <p15:clr>
            <a:srgbClr val="5ACBF0"/>
          </p15:clr>
        </p15:guide>
        <p15:guide id="11" pos="3840">
          <p15:clr>
            <a:srgbClr val="5ACBF0"/>
          </p15:clr>
        </p15:guide>
        <p15:guide id="13" pos="2040">
          <p15:clr>
            <a:srgbClr val="A4A3A4"/>
          </p15:clr>
        </p15:guide>
        <p15:guide id="14" pos="7296">
          <p15:clr>
            <a:srgbClr val="5ACBF0"/>
          </p15:clr>
        </p15:guide>
        <p15:guide id="15" orient="horz" pos="2160">
          <p15:clr>
            <a:srgbClr val="5ACBF0"/>
          </p15:clr>
        </p15:guide>
        <p15:guide id="16" orient="horz" pos="3816">
          <p15:clr>
            <a:srgbClr val="A4A3A4"/>
          </p15:clr>
        </p15:guide>
        <p15:guide id="17" orient="horz" pos="2400">
          <p15:clr>
            <a:srgbClr val="A4A3A4"/>
          </p15:clr>
        </p15:guide>
        <p15:guide id="18" pos="4128">
          <p15:clr>
            <a:srgbClr val="A4A3A4"/>
          </p15:clr>
        </p15:guide>
        <p15:guide id="19" pos="3552">
          <p15:clr>
            <a:srgbClr val="A4A3A4"/>
          </p15:clr>
        </p15:guide>
        <p15:guide id="20" orient="horz" pos="504">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4DA85AE-4820-5848-946E-05461C091B5F}"/>
              </a:ext>
            </a:extLst>
          </p:cNvPr>
          <p:cNvSpPr>
            <a:spLocks noGrp="1"/>
          </p:cNvSpPr>
          <p:nvPr>
            <p:ph type="sldNum" sz="quarter" idx="4"/>
          </p:nvPr>
        </p:nvSpPr>
        <p:spPr>
          <a:xfrm>
            <a:off x="11265065" y="6491289"/>
            <a:ext cx="471714" cy="108000"/>
          </a:xfrm>
          <a:prstGeom prst="rect">
            <a:avLst/>
          </a:prstGeom>
        </p:spPr>
        <p:txBody>
          <a:bodyPr vert="horz" wrap="square" lIns="0" tIns="0" rIns="0" bIns="0" rtlCol="0" anchor="ctr">
            <a:noAutofit/>
          </a:bodyPr>
          <a:lstStyle>
            <a:lvl1pPr algn="r">
              <a:defRPr sz="700">
                <a:solidFill>
                  <a:schemeClr val="tx1"/>
                </a:solidFill>
              </a:defRPr>
            </a:lvl1pPr>
          </a:lstStyle>
          <a:p>
            <a:fld id="{71B882E3-AA57-DB47-B7F5-4E115F25E2D7}" type="slidenum">
              <a:rPr lang="en-US" smtClean="0"/>
              <a:pPr/>
              <a:t>‹#›</a:t>
            </a:fld>
            <a:endParaRPr lang="en-US"/>
          </a:p>
        </p:txBody>
      </p:sp>
      <p:pic>
        <p:nvPicPr>
          <p:cNvPr id="8" name="Picture 7">
            <a:extLst>
              <a:ext uri="{FF2B5EF4-FFF2-40B4-BE49-F238E27FC236}">
                <a16:creationId xmlns:a16="http://schemas.microsoft.com/office/drawing/2014/main" id="{632AA2F7-7214-3241-A889-6E1739F7FA00}"/>
              </a:ext>
            </a:extLst>
          </p:cNvPr>
          <p:cNvPicPr>
            <a:picLocks noChangeAspect="1"/>
          </p:cNvPicPr>
          <p:nvPr userDrawn="1"/>
        </p:nvPicPr>
        <p:blipFill>
          <a:blip r:embed="rId19" cstate="email">
            <a:lum/>
            <a:extLst>
              <a:ext uri="{28A0092B-C50C-407E-A947-70E740481C1C}">
                <a14:useLocalDpi xmlns:a14="http://schemas.microsoft.com/office/drawing/2010/main"/>
              </a:ext>
            </a:extLst>
          </a:blip>
          <a:stretch>
            <a:fillRect/>
          </a:stretch>
        </p:blipFill>
        <p:spPr>
          <a:xfrm>
            <a:off x="467903" y="6416675"/>
            <a:ext cx="259644" cy="270693"/>
          </a:xfrm>
          <a:prstGeom prst="rect">
            <a:avLst/>
          </a:prstGeom>
        </p:spPr>
      </p:pic>
      <p:sp>
        <p:nvSpPr>
          <p:cNvPr id="9" name="TextBox 8">
            <a:extLst>
              <a:ext uri="{FF2B5EF4-FFF2-40B4-BE49-F238E27FC236}">
                <a16:creationId xmlns:a16="http://schemas.microsoft.com/office/drawing/2014/main" id="{3256615F-94C0-0543-A3C7-DE3F70B1A4E8}"/>
              </a:ext>
            </a:extLst>
          </p:cNvPr>
          <p:cNvSpPr txBox="1"/>
          <p:nvPr userDrawn="1"/>
        </p:nvSpPr>
        <p:spPr>
          <a:xfrm>
            <a:off x="8117972" y="6500666"/>
            <a:ext cx="3054927" cy="107722"/>
          </a:xfrm>
          <a:prstGeom prst="rect">
            <a:avLst/>
          </a:prstGeom>
          <a:noFill/>
        </p:spPr>
        <p:txBody>
          <a:bodyPr wrap="square" lIns="0" tIns="0" rIns="0" bIns="0" rtlCol="0">
            <a:noAutofit/>
          </a:bodyPr>
          <a:lstStyle/>
          <a:p>
            <a:pPr algn="r"/>
            <a:r>
              <a:rPr lang="en-US" sz="700" kern="1200">
                <a:solidFill>
                  <a:srgbClr val="27262D"/>
                </a:solidFill>
                <a:latin typeface="+mn-lt"/>
                <a:ea typeface="+mn-ea"/>
                <a:cs typeface="+mn-cs"/>
              </a:rPr>
              <a:t>Copyright © 2020 Accenture. All rights reserved.</a:t>
            </a:r>
          </a:p>
        </p:txBody>
      </p:sp>
    </p:spTree>
    <p:extLst>
      <p:ext uri="{BB962C8B-B14F-4D97-AF65-F5344CB8AC3E}">
        <p14:creationId xmlns:p14="http://schemas.microsoft.com/office/powerpoint/2010/main" val="890579079"/>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Lst>
  <p:hf hdr="0" dt="0"/>
  <p:txStyles>
    <p:titleStyle>
      <a:lvl1pPr marL="0" indent="0" algn="l" defTabSz="914377" rtl="0" eaLnBrk="1" latinLnBrk="0" hangingPunct="1">
        <a:lnSpc>
          <a:spcPct val="70000"/>
        </a:lnSpc>
        <a:spcBef>
          <a:spcPct val="0"/>
        </a:spcBef>
        <a:buNone/>
        <a:defRPr sz="4800" b="1" i="0" kern="1200" cap="none" spc="0" baseline="0">
          <a:solidFill>
            <a:schemeClr val="tx1"/>
          </a:solidFill>
          <a:latin typeface="Graphik Black" panose="020B0503030202060203" pitchFamily="34" charset="77"/>
          <a:ea typeface="+mj-ea"/>
          <a:cs typeface="+mj-cs"/>
        </a:defRPr>
      </a:lvl1pPr>
    </p:titleStyle>
    <p:bodyStyle>
      <a:lvl1pPr marL="0" indent="0" algn="l" defTabSz="914377" rtl="0" eaLnBrk="1" latinLnBrk="0" hangingPunct="1">
        <a:lnSpc>
          <a:spcPct val="70000"/>
        </a:lnSpc>
        <a:spcBef>
          <a:spcPts val="1200"/>
        </a:spcBef>
        <a:spcAft>
          <a:spcPts val="0"/>
        </a:spcAft>
        <a:buFont typeface="Arial" panose="020B0604020202020204" pitchFamily="34" charset="0"/>
        <a:buNone/>
        <a:defRPr sz="3200" b="1" i="0" kern="1200" cap="none" spc="0" baseline="0">
          <a:solidFill>
            <a:schemeClr val="tx1"/>
          </a:solidFill>
          <a:latin typeface="Graphik Black" panose="020B0503030202060203" pitchFamily="34" charset="77"/>
          <a:ea typeface="+mn-ea"/>
          <a:cs typeface="+mn-cs"/>
        </a:defRPr>
      </a:lvl1pPr>
      <a:lvl2pPr marL="0" indent="0" algn="l" defTabSz="914377" rtl="0" eaLnBrk="1" latinLnBrk="0" hangingPunct="1">
        <a:lnSpc>
          <a:spcPct val="90000"/>
        </a:lnSpc>
        <a:spcBef>
          <a:spcPts val="1200"/>
        </a:spcBef>
        <a:spcAft>
          <a:spcPts val="0"/>
        </a:spcAft>
        <a:buFont typeface="Arial" panose="020B0604020202020204" pitchFamily="34" charset="0"/>
        <a:buNone/>
        <a:defRPr sz="1600" b="1" i="0" kern="1200" baseline="0">
          <a:solidFill>
            <a:schemeClr val="tx1"/>
          </a:solidFill>
          <a:latin typeface="Graphik Semibold" panose="020B0503030202060203" pitchFamily="34" charset="77"/>
          <a:ea typeface="+mn-ea"/>
          <a:cs typeface="+mn-cs"/>
        </a:defRPr>
      </a:lvl2pPr>
      <a:lvl3pPr marL="0" indent="0" algn="l" defTabSz="914377" rtl="0" eaLnBrk="1" latinLnBrk="0" hangingPunct="1">
        <a:lnSpc>
          <a:spcPct val="90000"/>
        </a:lnSpc>
        <a:spcBef>
          <a:spcPts val="1200"/>
        </a:spcBef>
        <a:spcAft>
          <a:spcPts val="0"/>
        </a:spcAft>
        <a:buFont typeface="Arial" panose="020B0604020202020204" pitchFamily="34" charset="0"/>
        <a:buNone/>
        <a:defRPr sz="1600" kern="1200">
          <a:solidFill>
            <a:schemeClr val="tx1"/>
          </a:solidFill>
          <a:latin typeface="+mn-lt"/>
          <a:ea typeface="+mn-ea"/>
          <a:cs typeface="+mn-cs"/>
        </a:defRPr>
      </a:lvl3pPr>
      <a:lvl4pPr marL="173034" indent="-169858" algn="l" defTabSz="914377" rtl="0" eaLnBrk="1" latinLnBrk="0" hangingPunct="1">
        <a:lnSpc>
          <a:spcPct val="90000"/>
        </a:lnSpc>
        <a:spcBef>
          <a:spcPts val="1200"/>
        </a:spcBef>
        <a:spcAft>
          <a:spcPts val="0"/>
        </a:spcAft>
        <a:buFont typeface="Arial" panose="020B0604020202020204" pitchFamily="34" charset="0"/>
        <a:buChar char="•"/>
        <a:defRPr sz="1600" kern="1200">
          <a:solidFill>
            <a:schemeClr val="tx1"/>
          </a:solidFill>
          <a:latin typeface="+mn-lt"/>
          <a:ea typeface="+mn-ea"/>
          <a:cs typeface="+mn-cs"/>
        </a:defRPr>
      </a:lvl4pPr>
      <a:lvl5pPr marL="346066" indent="-177796" algn="l" defTabSz="914377" rtl="0" eaLnBrk="1" latinLnBrk="0" hangingPunct="1">
        <a:lnSpc>
          <a:spcPct val="90000"/>
        </a:lnSpc>
        <a:spcBef>
          <a:spcPts val="1200"/>
        </a:spcBef>
        <a:spcAft>
          <a:spcPts val="0"/>
        </a:spcAft>
        <a:buFont typeface="Arial" panose="020B0604020202020204" pitchFamily="34" charset="0"/>
        <a:buChar char="•"/>
        <a:defRPr sz="1600" kern="1200">
          <a:solidFill>
            <a:schemeClr val="tx1"/>
          </a:solidFill>
          <a:latin typeface="+mn-lt"/>
          <a:ea typeface="+mn-ea"/>
          <a:cs typeface="+mn-cs"/>
        </a:defRPr>
      </a:lvl5pPr>
      <a:lvl6pPr marL="512750" indent="-173034" algn="l" defTabSz="914377" rtl="0" eaLnBrk="1" latinLnBrk="0" hangingPunct="1">
        <a:lnSpc>
          <a:spcPct val="90000"/>
        </a:lnSpc>
        <a:spcBef>
          <a:spcPts val="1200"/>
        </a:spcBef>
        <a:spcAft>
          <a:spcPts val="0"/>
        </a:spcAft>
        <a:buFont typeface="Arial" panose="020B0604020202020204" pitchFamily="34" charset="0"/>
        <a:buChar char="•"/>
        <a:defRPr sz="1600" kern="1200">
          <a:solidFill>
            <a:schemeClr val="tx1"/>
          </a:solidFill>
          <a:latin typeface="+mn-lt"/>
          <a:ea typeface="+mn-ea"/>
          <a:cs typeface="+mn-cs"/>
        </a:defRPr>
      </a:lvl6pPr>
      <a:lvl7pPr marL="0" indent="0" algn="l" defTabSz="914377" rtl="0" eaLnBrk="1" latinLnBrk="0" hangingPunct="1">
        <a:lnSpc>
          <a:spcPct val="90000"/>
        </a:lnSpc>
        <a:spcBef>
          <a:spcPts val="1200"/>
        </a:spcBef>
        <a:buFont typeface="Arial" panose="020B0604020202020204" pitchFamily="34" charset="0"/>
        <a:buNone/>
        <a:defRPr sz="1200" b="0" i="0" kern="1200" cap="all" spc="100" baseline="0">
          <a:solidFill>
            <a:schemeClr val="tx1"/>
          </a:solidFill>
          <a:latin typeface="Graphik Medium" panose="020B0503030202060203" pitchFamily="34" charset="77"/>
          <a:ea typeface="+mn-ea"/>
          <a:cs typeface="+mn-cs"/>
        </a:defRPr>
      </a:lvl7pPr>
      <a:lvl8pPr marL="0" indent="0" algn="l" defTabSz="914377" rtl="0" eaLnBrk="1" latinLnBrk="0" hangingPunct="1">
        <a:lnSpc>
          <a:spcPct val="90000"/>
        </a:lnSpc>
        <a:spcBef>
          <a:spcPts val="1200"/>
        </a:spcBef>
        <a:spcAft>
          <a:spcPts val="800"/>
        </a:spcAft>
        <a:buFont typeface="Arial" panose="020B0604020202020204" pitchFamily="34" charset="0"/>
        <a:buNone/>
        <a:defRPr sz="700" kern="1200" baseline="0">
          <a:solidFill>
            <a:schemeClr val="tx1"/>
          </a:solidFill>
          <a:latin typeface="+mn-lt"/>
          <a:ea typeface="+mn-ea"/>
          <a:cs typeface="+mn-cs"/>
        </a:defRPr>
      </a:lvl8pPr>
      <a:lvl9pPr marL="0" indent="0" algn="l" defTabSz="914377" rtl="0" eaLnBrk="1" latinLnBrk="0" hangingPunct="1">
        <a:lnSpc>
          <a:spcPct val="70000"/>
        </a:lnSpc>
        <a:spcBef>
          <a:spcPts val="0"/>
        </a:spcBef>
        <a:spcAft>
          <a:spcPts val="600"/>
        </a:spcAft>
        <a:buFont typeface="Arial" panose="020B0604020202020204" pitchFamily="34" charset="0"/>
        <a:buNone/>
        <a:defRPr sz="8000" b="1" i="0" kern="1200" cap="none" spc="-180" baseline="0">
          <a:solidFill>
            <a:schemeClr val="tx1"/>
          </a:solidFill>
          <a:latin typeface="Graphik Black" panose="020B0503030202060203" pitchFamily="34" charset="77"/>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80">
          <p15:clr>
            <a:srgbClr val="A4A3A4"/>
          </p15:clr>
        </p15:guide>
        <p15:guide id="2" pos="5768">
          <p15:clr>
            <a:srgbClr val="A4A3A4"/>
          </p15:clr>
        </p15:guide>
        <p15:guide id="4" pos="279">
          <p15:clr>
            <a:srgbClr val="5ACBF0"/>
          </p15:clr>
        </p15:guide>
        <p15:guide id="5" orient="horz" pos="278">
          <p15:clr>
            <a:srgbClr val="5ACBF0"/>
          </p15:clr>
        </p15:guide>
        <p15:guide id="10" orient="horz" pos="4042">
          <p15:clr>
            <a:srgbClr val="5ACBF0"/>
          </p15:clr>
        </p15:guide>
        <p15:guide id="11" pos="3840">
          <p15:clr>
            <a:srgbClr val="5ACBF0"/>
          </p15:clr>
        </p15:guide>
        <p15:guide id="13" pos="1912">
          <p15:clr>
            <a:srgbClr val="A4A3A4"/>
          </p15:clr>
        </p15:guide>
        <p15:guide id="14" pos="7401">
          <p15:clr>
            <a:srgbClr val="5ACBF0"/>
          </p15:clr>
        </p15:guide>
        <p15:guide id="15" orient="horz" pos="2160">
          <p15:clr>
            <a:srgbClr val="5ACBF0"/>
          </p15:clr>
        </p15:guide>
        <p15:guide id="16" orient="horz" pos="3816">
          <p15:clr>
            <a:srgbClr val="A4A3A4"/>
          </p15:clr>
        </p15:guide>
        <p15:guide id="17" orient="horz" pos="2400">
          <p15:clr>
            <a:srgbClr val="A4A3A4"/>
          </p15:clr>
        </p15:guide>
        <p15:guide id="18" pos="4128">
          <p15:clr>
            <a:srgbClr val="A4A3A4"/>
          </p15:clr>
        </p15:guide>
        <p15:guide id="19" pos="3552">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81003"/>
            <a:ext cx="11430000" cy="1295401"/>
          </a:xfrm>
          <a:prstGeom prst="rect">
            <a:avLst/>
          </a:prstGeom>
        </p:spPr>
        <p:txBody>
          <a:bodyPr vert="horz" lIns="0" tIns="45720" rIns="0" bIns="0" rtlCol="0" anchor="t" anchorCtr="0">
            <a:normAutofit/>
          </a:bodyPr>
          <a:lstStyle/>
          <a:p>
            <a:r>
              <a:rPr lang="en-US"/>
              <a:t>Click to edit Master title style</a:t>
            </a:r>
          </a:p>
        </p:txBody>
      </p:sp>
      <p:sp>
        <p:nvSpPr>
          <p:cNvPr id="3" name="Text Placeholder 2"/>
          <p:cNvSpPr>
            <a:spLocks noGrp="1"/>
          </p:cNvSpPr>
          <p:nvPr>
            <p:ph type="body" idx="1"/>
          </p:nvPr>
        </p:nvSpPr>
        <p:spPr>
          <a:xfrm>
            <a:off x="381000" y="1828802"/>
            <a:ext cx="11430000" cy="4686300"/>
          </a:xfrm>
          <a:prstGeom prst="rect">
            <a:avLst/>
          </a:prstGeom>
        </p:spPr>
        <p:txBody>
          <a:bodyPr vert="horz" lIns="0" tIns="91440" rIns="0" bIns="45720" rtlCol="0">
            <a:normAutofit/>
          </a:bodyPr>
          <a:lstStyle/>
          <a:p>
            <a:pPr lvl="0"/>
            <a:r>
              <a:rPr lang="en-US"/>
              <a:t>Edit Master text styles</a:t>
            </a:r>
          </a:p>
          <a:p>
            <a:pPr lvl="1"/>
            <a:r>
              <a:rPr lang="en-US"/>
              <a:t>Second level</a:t>
            </a:r>
          </a:p>
        </p:txBody>
      </p:sp>
      <p:sp>
        <p:nvSpPr>
          <p:cNvPr id="4" name="Footer Placeholder 2">
            <a:extLst>
              <a:ext uri="{FF2B5EF4-FFF2-40B4-BE49-F238E27FC236}">
                <a16:creationId xmlns:a16="http://schemas.microsoft.com/office/drawing/2014/main" id="{DFCAC507-DF39-D949-A681-E7F3435155D6}"/>
              </a:ext>
            </a:extLst>
          </p:cNvPr>
          <p:cNvSpPr txBox="1">
            <a:spLocks/>
          </p:cNvSpPr>
          <p:nvPr userDrawn="1"/>
        </p:nvSpPr>
        <p:spPr>
          <a:xfrm>
            <a:off x="381004" y="6519011"/>
            <a:ext cx="5714999" cy="206375"/>
          </a:xfrm>
          <a:prstGeom prst="rect">
            <a:avLst/>
          </a:prstGeom>
        </p:spPr>
        <p:txBody>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a:latin typeface="Graphik" panose="020B0503030202060203" pitchFamily="34" charset="77"/>
              </a:rPr>
              <a:t>Copyright © 2020 Accenture. All rights reserved.</a:t>
            </a:r>
          </a:p>
        </p:txBody>
      </p:sp>
      <p:sp>
        <p:nvSpPr>
          <p:cNvPr id="5" name="Slide Number Placeholder 3">
            <a:extLst>
              <a:ext uri="{FF2B5EF4-FFF2-40B4-BE49-F238E27FC236}">
                <a16:creationId xmlns:a16="http://schemas.microsoft.com/office/drawing/2014/main" id="{AFECF1EB-96D1-5946-9EF3-391B6C0B1A77}"/>
              </a:ext>
            </a:extLst>
          </p:cNvPr>
          <p:cNvSpPr txBox="1">
            <a:spLocks/>
          </p:cNvSpPr>
          <p:nvPr userDrawn="1"/>
        </p:nvSpPr>
        <p:spPr>
          <a:xfrm>
            <a:off x="11570861" y="6519011"/>
            <a:ext cx="480276" cy="150197"/>
          </a:xfrm>
          <a:prstGeom prst="rect">
            <a:avLst/>
          </a:prstGeom>
        </p:spPr>
        <p:txBody>
          <a:bodyP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F9AC08D-23A9-440E-BCB9-AA1E9877CC38}" type="slidenum">
              <a:rPr lang="en-US" sz="1000" smtClean="0">
                <a:latin typeface="Graphik" panose="020B0503030202060203" pitchFamily="34" charset="77"/>
              </a:rPr>
              <a:pPr algn="ctr"/>
              <a:t>‹#›</a:t>
            </a:fld>
            <a:endParaRPr lang="en-US" sz="1000">
              <a:latin typeface="Graphik" panose="020B0503030202060203" pitchFamily="34" charset="77"/>
            </a:endParaRPr>
          </a:p>
        </p:txBody>
      </p:sp>
    </p:spTree>
    <p:extLst>
      <p:ext uri="{BB962C8B-B14F-4D97-AF65-F5344CB8AC3E}">
        <p14:creationId xmlns:p14="http://schemas.microsoft.com/office/powerpoint/2010/main" val="2246663562"/>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Lst>
  <p:hf hdr="0"/>
  <p:txStyles>
    <p:titleStyle>
      <a:lvl1pPr marL="0" indent="0" algn="l" defTabSz="913805" rtl="0" eaLnBrk="1" latinLnBrk="0" hangingPunct="1">
        <a:lnSpc>
          <a:spcPct val="70000"/>
        </a:lnSpc>
        <a:spcBef>
          <a:spcPct val="0"/>
        </a:spcBef>
        <a:buNone/>
        <a:defRPr sz="3997" b="1" i="0" kern="1200" cap="all" spc="0" baseline="0">
          <a:solidFill>
            <a:schemeClr val="tx1"/>
          </a:solidFill>
          <a:latin typeface="Graphik Black" panose="020B0503030202060203" pitchFamily="34" charset="77"/>
          <a:ea typeface="+mj-ea"/>
          <a:cs typeface="+mj-cs"/>
        </a:defRPr>
      </a:lvl1pPr>
    </p:titleStyle>
    <p:bodyStyle>
      <a:lvl1pPr marL="0" indent="0" algn="l" defTabSz="913805" rtl="0" eaLnBrk="1" latinLnBrk="0" hangingPunct="1">
        <a:lnSpc>
          <a:spcPct val="85000"/>
        </a:lnSpc>
        <a:spcBef>
          <a:spcPts val="0"/>
        </a:spcBef>
        <a:buFont typeface="Arial" panose="020B0604020202020204" pitchFamily="34" charset="0"/>
        <a:buNone/>
        <a:defRPr sz="1799" b="1" kern="1200" cap="all" baseline="0">
          <a:solidFill>
            <a:schemeClr val="tx1"/>
          </a:solidFill>
          <a:latin typeface="Graphik" panose="020B0503030202060203" pitchFamily="34" charset="77"/>
          <a:ea typeface="+mn-ea"/>
          <a:cs typeface="+mn-cs"/>
        </a:defRPr>
      </a:lvl1pPr>
      <a:lvl2pPr marL="0" indent="0" algn="l" defTabSz="913805" rtl="0" eaLnBrk="1" latinLnBrk="0" hangingPunct="1">
        <a:lnSpc>
          <a:spcPct val="90000"/>
        </a:lnSpc>
        <a:spcBef>
          <a:spcPts val="0"/>
        </a:spcBef>
        <a:spcAft>
          <a:spcPts val="1200"/>
        </a:spcAft>
        <a:buFont typeface="Arial" panose="020B0604020202020204" pitchFamily="34" charset="0"/>
        <a:buNone/>
        <a:defRPr sz="2798" kern="1200">
          <a:solidFill>
            <a:schemeClr val="tx1"/>
          </a:solidFill>
          <a:latin typeface="Graphik" panose="020B0503030202060203" pitchFamily="34" charset="77"/>
          <a:ea typeface="+mn-ea"/>
          <a:cs typeface="+mn-cs"/>
        </a:defRPr>
      </a:lvl2pPr>
      <a:lvl3pPr marL="0" indent="0" algn="l" defTabSz="913805" rtl="0" eaLnBrk="1" latinLnBrk="0" hangingPunct="1">
        <a:lnSpc>
          <a:spcPct val="110000"/>
        </a:lnSpc>
        <a:spcBef>
          <a:spcPts val="0"/>
        </a:spcBef>
        <a:spcAft>
          <a:spcPts val="900"/>
        </a:spcAft>
        <a:buFont typeface="Arial" panose="020B0604020202020204" pitchFamily="34" charset="0"/>
        <a:buNone/>
        <a:defRPr sz="1799" kern="1200">
          <a:solidFill>
            <a:schemeClr val="tx1"/>
          </a:solidFill>
          <a:latin typeface="+mn-lt"/>
          <a:ea typeface="+mn-ea"/>
          <a:cs typeface="+mn-cs"/>
        </a:defRPr>
      </a:lvl3pPr>
      <a:lvl4pPr marL="172926" indent="-169752" algn="l" defTabSz="913805" rtl="0" eaLnBrk="1" latinLnBrk="0" hangingPunct="1">
        <a:lnSpc>
          <a:spcPct val="110000"/>
        </a:lnSpc>
        <a:spcBef>
          <a:spcPts val="0"/>
        </a:spcBef>
        <a:spcAft>
          <a:spcPts val="0"/>
        </a:spcAft>
        <a:buFont typeface="Arial" panose="020B0604020202020204" pitchFamily="34" charset="0"/>
        <a:buChar char="•"/>
        <a:defRPr sz="1799" kern="1200">
          <a:solidFill>
            <a:schemeClr val="tx1"/>
          </a:solidFill>
          <a:latin typeface="+mn-lt"/>
          <a:ea typeface="+mn-ea"/>
          <a:cs typeface="+mn-cs"/>
        </a:defRPr>
      </a:lvl4pPr>
      <a:lvl5pPr marL="345851" indent="-177685" algn="l" defTabSz="913805" rtl="0" eaLnBrk="1" latinLnBrk="0" hangingPunct="1">
        <a:lnSpc>
          <a:spcPct val="110000"/>
        </a:lnSpc>
        <a:spcBef>
          <a:spcPts val="0"/>
        </a:spcBef>
        <a:spcAft>
          <a:spcPts val="0"/>
        </a:spcAft>
        <a:buFont typeface="Graphik" panose="020B0503030202060203" pitchFamily="34" charset="0"/>
        <a:buChar char="–"/>
        <a:defRPr sz="1399" kern="1200">
          <a:solidFill>
            <a:schemeClr val="tx1"/>
          </a:solidFill>
          <a:latin typeface="+mn-lt"/>
          <a:ea typeface="+mn-ea"/>
          <a:cs typeface="+mn-cs"/>
        </a:defRPr>
      </a:lvl5pPr>
      <a:lvl6pPr marL="512430" indent="-172926" algn="l" defTabSz="913805" rtl="0" eaLnBrk="1" latinLnBrk="0" hangingPunct="1">
        <a:lnSpc>
          <a:spcPct val="90000"/>
        </a:lnSpc>
        <a:spcBef>
          <a:spcPts val="500"/>
        </a:spcBef>
        <a:buFont typeface="Arial" panose="020B0604020202020204" pitchFamily="34" charset="0"/>
        <a:buChar char="•"/>
        <a:defRPr sz="1399" kern="1200">
          <a:solidFill>
            <a:schemeClr val="tx1"/>
          </a:solidFill>
          <a:latin typeface="+mn-lt"/>
          <a:ea typeface="+mn-ea"/>
          <a:cs typeface="+mn-cs"/>
        </a:defRPr>
      </a:lvl6pPr>
      <a:lvl7pPr marL="0" indent="0" algn="l" defTabSz="913805"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3805" rtl="0" eaLnBrk="1" latinLnBrk="0" hangingPunct="1">
        <a:lnSpc>
          <a:spcPct val="100000"/>
        </a:lnSpc>
        <a:spcBef>
          <a:spcPts val="0"/>
        </a:spcBef>
        <a:spcAft>
          <a:spcPts val="800"/>
        </a:spcAft>
        <a:buFont typeface="Arial" panose="020B0604020202020204" pitchFamily="34" charset="0"/>
        <a:buNone/>
        <a:defRPr sz="1799" kern="1200" baseline="0">
          <a:solidFill>
            <a:schemeClr val="tx1"/>
          </a:solidFill>
          <a:latin typeface="+mn-lt"/>
          <a:ea typeface="+mn-ea"/>
          <a:cs typeface="+mn-cs"/>
        </a:defRPr>
      </a:lvl8pPr>
      <a:lvl9pPr marL="0" indent="0" algn="l" defTabSz="913805"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3805" rtl="0" eaLnBrk="1" latinLnBrk="0" hangingPunct="1">
        <a:defRPr sz="1799" kern="1200">
          <a:solidFill>
            <a:schemeClr val="tx1"/>
          </a:solidFill>
          <a:latin typeface="+mn-lt"/>
          <a:ea typeface="+mn-ea"/>
          <a:cs typeface="+mn-cs"/>
        </a:defRPr>
      </a:lvl1pPr>
      <a:lvl2pPr marL="456904" algn="l" defTabSz="913805" rtl="0" eaLnBrk="1" latinLnBrk="0" hangingPunct="1">
        <a:defRPr sz="1799" kern="1200">
          <a:solidFill>
            <a:schemeClr val="tx1"/>
          </a:solidFill>
          <a:latin typeface="+mn-lt"/>
          <a:ea typeface="+mn-ea"/>
          <a:cs typeface="+mn-cs"/>
        </a:defRPr>
      </a:lvl2pPr>
      <a:lvl3pPr marL="913805" algn="l" defTabSz="913805" rtl="0" eaLnBrk="1" latinLnBrk="0" hangingPunct="1">
        <a:defRPr sz="1799" kern="1200">
          <a:solidFill>
            <a:schemeClr val="tx1"/>
          </a:solidFill>
          <a:latin typeface="+mn-lt"/>
          <a:ea typeface="+mn-ea"/>
          <a:cs typeface="+mn-cs"/>
        </a:defRPr>
      </a:lvl3pPr>
      <a:lvl4pPr marL="1370709" algn="l" defTabSz="913805" rtl="0" eaLnBrk="1" latinLnBrk="0" hangingPunct="1">
        <a:defRPr sz="1799" kern="1200">
          <a:solidFill>
            <a:schemeClr val="tx1"/>
          </a:solidFill>
          <a:latin typeface="+mn-lt"/>
          <a:ea typeface="+mn-ea"/>
          <a:cs typeface="+mn-cs"/>
        </a:defRPr>
      </a:lvl4pPr>
      <a:lvl5pPr marL="1827612" algn="l" defTabSz="913805" rtl="0" eaLnBrk="1" latinLnBrk="0" hangingPunct="1">
        <a:defRPr sz="1799" kern="1200">
          <a:solidFill>
            <a:schemeClr val="tx1"/>
          </a:solidFill>
          <a:latin typeface="+mn-lt"/>
          <a:ea typeface="+mn-ea"/>
          <a:cs typeface="+mn-cs"/>
        </a:defRPr>
      </a:lvl5pPr>
      <a:lvl6pPr marL="2284515" algn="l" defTabSz="913805" rtl="0" eaLnBrk="1" latinLnBrk="0" hangingPunct="1">
        <a:defRPr sz="1799" kern="1200">
          <a:solidFill>
            <a:schemeClr val="tx1"/>
          </a:solidFill>
          <a:latin typeface="+mn-lt"/>
          <a:ea typeface="+mn-ea"/>
          <a:cs typeface="+mn-cs"/>
        </a:defRPr>
      </a:lvl6pPr>
      <a:lvl7pPr marL="2741417" algn="l" defTabSz="913805" rtl="0" eaLnBrk="1" latinLnBrk="0" hangingPunct="1">
        <a:defRPr sz="1799" kern="1200">
          <a:solidFill>
            <a:schemeClr val="tx1"/>
          </a:solidFill>
          <a:latin typeface="+mn-lt"/>
          <a:ea typeface="+mn-ea"/>
          <a:cs typeface="+mn-cs"/>
        </a:defRPr>
      </a:lvl7pPr>
      <a:lvl8pPr marL="3198320" algn="l" defTabSz="913805" rtl="0" eaLnBrk="1" latinLnBrk="0" hangingPunct="1">
        <a:defRPr sz="1799" kern="1200">
          <a:solidFill>
            <a:schemeClr val="tx1"/>
          </a:solidFill>
          <a:latin typeface="+mn-lt"/>
          <a:ea typeface="+mn-ea"/>
          <a:cs typeface="+mn-cs"/>
        </a:defRPr>
      </a:lvl8pPr>
      <a:lvl9pPr marL="3655224" algn="l" defTabSz="913805"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24">
          <p15:clr>
            <a:srgbClr val="F26B43"/>
          </p15:clr>
        </p15:guide>
        <p15:guide id="2" pos="5640">
          <p15:clr>
            <a:srgbClr val="F26B43"/>
          </p15:clr>
        </p15:guide>
        <p15:guide id="4">
          <p15:clr>
            <a:srgbClr val="F26B43"/>
          </p15:clr>
        </p15:guide>
        <p15:guide id="5" orient="horz" pos="240">
          <p15:clr>
            <a:srgbClr val="F26B43"/>
          </p15:clr>
        </p15:guide>
        <p15:guide id="6" orient="horz">
          <p15:clr>
            <a:srgbClr val="F26B43"/>
          </p15:clr>
        </p15:guide>
        <p15:guide id="7"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5" orient="horz" pos="2232">
          <p15:clr>
            <a:srgbClr val="F26B43"/>
          </p15:clr>
        </p15:guide>
        <p15:guide id="16" orient="horz" pos="3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79.xm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hyperlink" Target="https://www.linkedin.com/pulse/ai-campus-more-intelligent-student-experience-jonathan-fry/" TargetMode="External"/><Relationship Id="rId13" Type="http://schemas.openxmlformats.org/officeDocument/2006/relationships/image" Target="../media/image43.svg"/><Relationship Id="rId3" Type="http://schemas.openxmlformats.org/officeDocument/2006/relationships/tags" Target="../tags/tag3.xml"/><Relationship Id="rId7" Type="http://schemas.openxmlformats.org/officeDocument/2006/relationships/image" Target="../media/image39.emf"/><Relationship Id="rId12" Type="http://schemas.openxmlformats.org/officeDocument/2006/relationships/image" Target="../media/image42.png"/><Relationship Id="rId2" Type="http://schemas.openxmlformats.org/officeDocument/2006/relationships/tags" Target="../tags/tag2.xml"/><Relationship Id="rId16" Type="http://schemas.openxmlformats.org/officeDocument/2006/relationships/image" Target="../media/image45.svg"/><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hyperlink" Target="https://www.youtube.com/watch?v=tnXeIiWN1Xk" TargetMode="External"/><Relationship Id="rId5" Type="http://schemas.openxmlformats.org/officeDocument/2006/relationships/notesSlide" Target="../notesSlides/notesSlide4.xml"/><Relationship Id="rId15" Type="http://schemas.openxmlformats.org/officeDocument/2006/relationships/image" Target="../media/image44.png"/><Relationship Id="rId10" Type="http://schemas.openxmlformats.org/officeDocument/2006/relationships/image" Target="../media/image41.svg"/><Relationship Id="rId4" Type="http://schemas.openxmlformats.org/officeDocument/2006/relationships/slideLayout" Target="../slideLayouts/slideLayout34.xml"/><Relationship Id="rId9" Type="http://schemas.openxmlformats.org/officeDocument/2006/relationships/image" Target="../media/image40.png"/><Relationship Id="rId14" Type="http://schemas.openxmlformats.org/officeDocument/2006/relationships/hyperlink" Target="http://www.hbs.edu/managing-the-future-of-work/Documents/dismissed-by-degrees.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8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4083C6-7766-3646-A4F3-F21906BD0CCF}"/>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B882E3-AA57-DB47-B7F5-4E115F25E2D7}" type="slidenum">
              <a:rPr kumimoji="0" lang="en-US" sz="7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700" b="0" i="0" u="none" strike="noStrike" kern="1200" cap="none" spc="0" normalizeH="0" baseline="0" noProof="0">
              <a:ln>
                <a:noFill/>
              </a:ln>
              <a:solidFill>
                <a:srgbClr val="000000"/>
              </a:solidFill>
              <a:effectLst/>
              <a:uLnTx/>
              <a:uFillTx/>
              <a:latin typeface="Graphik"/>
              <a:ea typeface="+mn-ea"/>
              <a:cs typeface="+mn-cs"/>
            </a:endParaRPr>
          </a:p>
        </p:txBody>
      </p:sp>
      <p:sp>
        <p:nvSpPr>
          <p:cNvPr id="3" name="Text Placeholder 2">
            <a:extLst>
              <a:ext uri="{FF2B5EF4-FFF2-40B4-BE49-F238E27FC236}">
                <a16:creationId xmlns:a16="http://schemas.microsoft.com/office/drawing/2014/main" id="{2B796350-666D-634A-A2FA-E2084DC0AF9D}"/>
              </a:ext>
            </a:extLst>
          </p:cNvPr>
          <p:cNvSpPr>
            <a:spLocks noGrp="1"/>
          </p:cNvSpPr>
          <p:nvPr>
            <p:ph type="body" sz="quarter" idx="14"/>
          </p:nvPr>
        </p:nvSpPr>
        <p:spPr/>
        <p:txBody>
          <a:bodyPr/>
          <a:lstStyle/>
          <a:p>
            <a:r>
              <a:rPr lang="es-MX" dirty="0"/>
              <a:t>Algo de historia…</a:t>
            </a:r>
          </a:p>
        </p:txBody>
      </p:sp>
      <p:pic>
        <p:nvPicPr>
          <p:cNvPr id="6" name="Picture 5">
            <a:extLst>
              <a:ext uri="{FF2B5EF4-FFF2-40B4-BE49-F238E27FC236}">
                <a16:creationId xmlns:a16="http://schemas.microsoft.com/office/drawing/2014/main" id="{14A5D9AD-6CCC-C74F-B522-285350B7455C}"/>
              </a:ext>
            </a:extLst>
          </p:cNvPr>
          <p:cNvPicPr>
            <a:picLocks noChangeAspect="1"/>
          </p:cNvPicPr>
          <p:nvPr/>
        </p:nvPicPr>
        <p:blipFill>
          <a:blip r:embed="rId3" cstate="email">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rot="20717621">
            <a:off x="-22576" y="1726075"/>
            <a:ext cx="1623507" cy="1623507"/>
          </a:xfrm>
          <a:prstGeom prst="rect">
            <a:avLst/>
          </a:prstGeom>
        </p:spPr>
      </p:pic>
      <p:pic>
        <p:nvPicPr>
          <p:cNvPr id="8" name="Picture 7" descr="A drawing of a cartoon character&#10;&#10;Description automatically generated">
            <a:extLst>
              <a:ext uri="{FF2B5EF4-FFF2-40B4-BE49-F238E27FC236}">
                <a16:creationId xmlns:a16="http://schemas.microsoft.com/office/drawing/2014/main" id="{2541499F-FD1F-5E49-AFBC-EE32965C09B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2876712">
            <a:off x="10507851" y="-181188"/>
            <a:ext cx="1032592" cy="2461178"/>
          </a:xfrm>
          <a:prstGeom prst="rect">
            <a:avLst/>
          </a:prstGeom>
        </p:spPr>
      </p:pic>
      <p:cxnSp>
        <p:nvCxnSpPr>
          <p:cNvPr id="10" name="Straight Connector 9">
            <a:extLst>
              <a:ext uri="{FF2B5EF4-FFF2-40B4-BE49-F238E27FC236}">
                <a16:creationId xmlns:a16="http://schemas.microsoft.com/office/drawing/2014/main" id="{081CB98D-A5DB-BF42-94F8-08E3A0970E5C}"/>
              </a:ext>
            </a:extLst>
          </p:cNvPr>
          <p:cNvCxnSpPr>
            <a:cxnSpLocks/>
            <a:stCxn id="20" idx="7"/>
            <a:endCxn id="21" idx="3"/>
          </p:cNvCxnSpPr>
          <p:nvPr/>
        </p:nvCxnSpPr>
        <p:spPr>
          <a:xfrm flipV="1">
            <a:off x="696211" y="4466327"/>
            <a:ext cx="697640" cy="973512"/>
          </a:xfrm>
          <a:prstGeom prst="line">
            <a:avLst/>
          </a:prstGeom>
          <a:ln w="25400"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D87B19B-6343-244C-888B-E5D317271FB5}"/>
              </a:ext>
            </a:extLst>
          </p:cNvPr>
          <p:cNvCxnSpPr>
            <a:cxnSpLocks/>
            <a:stCxn id="22" idx="2"/>
            <a:endCxn id="21" idx="5"/>
          </p:cNvCxnSpPr>
          <p:nvPr/>
        </p:nvCxnSpPr>
        <p:spPr>
          <a:xfrm flipH="1" flipV="1">
            <a:off x="1486299" y="4466327"/>
            <a:ext cx="869844" cy="331476"/>
          </a:xfrm>
          <a:prstGeom prst="line">
            <a:avLst/>
          </a:prstGeom>
          <a:ln w="25400"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3BF17EE-D9ED-A54C-8559-43F42A8E9AAB}"/>
              </a:ext>
            </a:extLst>
          </p:cNvPr>
          <p:cNvCxnSpPr>
            <a:cxnSpLocks/>
            <a:stCxn id="22" idx="7"/>
            <a:endCxn id="23" idx="3"/>
          </p:cNvCxnSpPr>
          <p:nvPr/>
        </p:nvCxnSpPr>
        <p:spPr>
          <a:xfrm flipV="1">
            <a:off x="2467738" y="3990374"/>
            <a:ext cx="873179" cy="761205"/>
          </a:xfrm>
          <a:prstGeom prst="line">
            <a:avLst/>
          </a:prstGeom>
          <a:ln w="25400"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985B7D7-4C26-5D47-BF34-351C5508D67F}"/>
              </a:ext>
            </a:extLst>
          </p:cNvPr>
          <p:cNvCxnSpPr>
            <a:cxnSpLocks/>
            <a:endCxn id="23" idx="6"/>
          </p:cNvCxnSpPr>
          <p:nvPr/>
        </p:nvCxnSpPr>
        <p:spPr>
          <a:xfrm flipH="1" flipV="1">
            <a:off x="3452512" y="3944150"/>
            <a:ext cx="755466" cy="214469"/>
          </a:xfrm>
          <a:prstGeom prst="line">
            <a:avLst/>
          </a:prstGeom>
          <a:ln w="25400"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6C73654-A5F8-6341-AEA9-045A8F77F710}"/>
              </a:ext>
            </a:extLst>
          </p:cNvPr>
          <p:cNvCxnSpPr>
            <a:cxnSpLocks/>
            <a:endCxn id="25" idx="3"/>
          </p:cNvCxnSpPr>
          <p:nvPr/>
        </p:nvCxnSpPr>
        <p:spPr>
          <a:xfrm flipV="1">
            <a:off x="4239326" y="3409853"/>
            <a:ext cx="882890" cy="756651"/>
          </a:xfrm>
          <a:prstGeom prst="line">
            <a:avLst/>
          </a:prstGeom>
          <a:ln w="25400"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9DDFAC4-00B3-D94E-920F-156C02B9E34D}"/>
              </a:ext>
            </a:extLst>
          </p:cNvPr>
          <p:cNvCxnSpPr>
            <a:cxnSpLocks/>
            <a:stCxn id="26" idx="3"/>
            <a:endCxn id="25" idx="6"/>
          </p:cNvCxnSpPr>
          <p:nvPr/>
        </p:nvCxnSpPr>
        <p:spPr>
          <a:xfrm flipH="1">
            <a:off x="5233811" y="3344482"/>
            <a:ext cx="1808898" cy="19147"/>
          </a:xfrm>
          <a:prstGeom prst="line">
            <a:avLst/>
          </a:prstGeom>
          <a:ln w="25400"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D75E6D9-0B04-A045-93C5-3211D439D4B6}"/>
              </a:ext>
            </a:extLst>
          </p:cNvPr>
          <p:cNvCxnSpPr>
            <a:cxnSpLocks/>
            <a:endCxn id="53" idx="3"/>
          </p:cNvCxnSpPr>
          <p:nvPr/>
        </p:nvCxnSpPr>
        <p:spPr>
          <a:xfrm flipV="1">
            <a:off x="7088933" y="2386176"/>
            <a:ext cx="1084402" cy="934648"/>
          </a:xfrm>
          <a:prstGeom prst="line">
            <a:avLst/>
          </a:prstGeom>
          <a:ln w="25400"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38672FE-2270-6C49-AC35-15E2410F6CCF}"/>
              </a:ext>
            </a:extLst>
          </p:cNvPr>
          <p:cNvCxnSpPr>
            <a:cxnSpLocks/>
          </p:cNvCxnSpPr>
          <p:nvPr/>
        </p:nvCxnSpPr>
        <p:spPr>
          <a:xfrm flipV="1">
            <a:off x="8247943" y="2229142"/>
            <a:ext cx="867274" cy="110810"/>
          </a:xfrm>
          <a:prstGeom prst="line">
            <a:avLst/>
          </a:prstGeom>
          <a:ln w="25400"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810A9FE0-23D6-BC4E-9FF8-62EA5A05F85B}"/>
              </a:ext>
            </a:extLst>
          </p:cNvPr>
          <p:cNvSpPr/>
          <p:nvPr/>
        </p:nvSpPr>
        <p:spPr bwMode="gray">
          <a:xfrm>
            <a:off x="584616" y="5420693"/>
            <a:ext cx="130742" cy="130742"/>
          </a:xfrm>
          <a:prstGeom prst="ellipse">
            <a:avLst/>
          </a:prstGeom>
          <a:solidFill>
            <a:schemeClr val="accent1"/>
          </a:solidFill>
          <a:ln w="38100">
            <a:no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lvl="0" indent="0" algn="l" defTabSz="914418" rtl="0" eaLnBrk="1" fontAlgn="base" latinLnBrk="0" hangingPunct="1">
              <a:lnSpc>
                <a:spcPct val="100000"/>
              </a:lnSpc>
              <a:spcBef>
                <a:spcPts val="0"/>
              </a:spcBef>
              <a:spcAft>
                <a:spcPts val="300"/>
              </a:spcAft>
              <a:buClrTx/>
              <a:buSzTx/>
              <a:buFontTx/>
              <a:buNone/>
              <a:tabLst/>
              <a:defRPr/>
            </a:pPr>
            <a:endParaRPr kumimoji="0" lang="en-GB" sz="1600" b="1" i="0" u="none" strike="noStrike" kern="0" cap="none" spc="0" normalizeH="0" baseline="0" noProof="0" err="1">
              <a:ln>
                <a:noFill/>
              </a:ln>
              <a:solidFill>
                <a:sysClr val="windowText" lastClr="000000"/>
              </a:solidFill>
              <a:effectLst/>
              <a:uLnTx/>
              <a:uFillTx/>
              <a:latin typeface="Graphik"/>
              <a:ea typeface="+mn-ea"/>
              <a:cs typeface="Arial" pitchFamily="34" charset="0"/>
            </a:endParaRPr>
          </a:p>
        </p:txBody>
      </p:sp>
      <p:sp>
        <p:nvSpPr>
          <p:cNvPr id="21" name="Oval 20">
            <a:extLst>
              <a:ext uri="{FF2B5EF4-FFF2-40B4-BE49-F238E27FC236}">
                <a16:creationId xmlns:a16="http://schemas.microsoft.com/office/drawing/2014/main" id="{60934FAC-4445-794E-8A9B-828B404AD0C8}"/>
              </a:ext>
            </a:extLst>
          </p:cNvPr>
          <p:cNvSpPr/>
          <p:nvPr/>
        </p:nvSpPr>
        <p:spPr bwMode="gray">
          <a:xfrm>
            <a:off x="1374704" y="4354732"/>
            <a:ext cx="130742" cy="130742"/>
          </a:xfrm>
          <a:prstGeom prst="ellipse">
            <a:avLst/>
          </a:prstGeom>
          <a:solidFill>
            <a:schemeClr val="accent1"/>
          </a:solidFill>
          <a:ln w="38100">
            <a:no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lvl="0" indent="0" algn="l" defTabSz="914418" rtl="0" eaLnBrk="1" fontAlgn="base" latinLnBrk="0" hangingPunct="1">
              <a:lnSpc>
                <a:spcPct val="100000"/>
              </a:lnSpc>
              <a:spcBef>
                <a:spcPts val="0"/>
              </a:spcBef>
              <a:spcAft>
                <a:spcPts val="300"/>
              </a:spcAft>
              <a:buClrTx/>
              <a:buSzTx/>
              <a:buFontTx/>
              <a:buNone/>
              <a:tabLst/>
              <a:defRPr/>
            </a:pPr>
            <a:endParaRPr kumimoji="0" lang="en-GB" sz="1600" b="1" i="0" u="none" strike="noStrike" kern="0" cap="none" spc="0" normalizeH="0" baseline="0" noProof="0" err="1">
              <a:ln>
                <a:noFill/>
              </a:ln>
              <a:solidFill>
                <a:sysClr val="windowText" lastClr="000000"/>
              </a:solidFill>
              <a:effectLst/>
              <a:uLnTx/>
              <a:uFillTx/>
              <a:latin typeface="Graphik"/>
              <a:ea typeface="+mn-ea"/>
              <a:cs typeface="Arial" pitchFamily="34" charset="0"/>
            </a:endParaRPr>
          </a:p>
        </p:txBody>
      </p:sp>
      <p:sp>
        <p:nvSpPr>
          <p:cNvPr id="22" name="Oval 21">
            <a:extLst>
              <a:ext uri="{FF2B5EF4-FFF2-40B4-BE49-F238E27FC236}">
                <a16:creationId xmlns:a16="http://schemas.microsoft.com/office/drawing/2014/main" id="{CC637628-3728-D841-AA30-674AE327A339}"/>
              </a:ext>
            </a:extLst>
          </p:cNvPr>
          <p:cNvSpPr/>
          <p:nvPr/>
        </p:nvSpPr>
        <p:spPr bwMode="gray">
          <a:xfrm>
            <a:off x="2356143" y="4732432"/>
            <a:ext cx="130742" cy="130742"/>
          </a:xfrm>
          <a:prstGeom prst="ellipse">
            <a:avLst/>
          </a:prstGeom>
          <a:solidFill>
            <a:schemeClr val="accent1"/>
          </a:solidFill>
          <a:ln w="38100">
            <a:no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lvl="0" indent="0" algn="l" defTabSz="914418" rtl="0" eaLnBrk="1" fontAlgn="base" latinLnBrk="0" hangingPunct="1">
              <a:lnSpc>
                <a:spcPct val="100000"/>
              </a:lnSpc>
              <a:spcBef>
                <a:spcPts val="0"/>
              </a:spcBef>
              <a:spcAft>
                <a:spcPts val="300"/>
              </a:spcAft>
              <a:buClrTx/>
              <a:buSzTx/>
              <a:buFontTx/>
              <a:buNone/>
              <a:tabLst/>
              <a:defRPr/>
            </a:pPr>
            <a:endParaRPr kumimoji="0" lang="en-GB" sz="1600" b="1" i="0" u="none" strike="noStrike" kern="0" cap="none" spc="0" normalizeH="0" baseline="0" noProof="0" err="1">
              <a:ln>
                <a:noFill/>
              </a:ln>
              <a:solidFill>
                <a:sysClr val="windowText" lastClr="000000"/>
              </a:solidFill>
              <a:effectLst/>
              <a:uLnTx/>
              <a:uFillTx/>
              <a:latin typeface="Graphik"/>
              <a:ea typeface="+mn-ea"/>
              <a:cs typeface="Arial" pitchFamily="34" charset="0"/>
            </a:endParaRPr>
          </a:p>
        </p:txBody>
      </p:sp>
      <p:sp>
        <p:nvSpPr>
          <p:cNvPr id="23" name="Oval 22">
            <a:extLst>
              <a:ext uri="{FF2B5EF4-FFF2-40B4-BE49-F238E27FC236}">
                <a16:creationId xmlns:a16="http://schemas.microsoft.com/office/drawing/2014/main" id="{570C79BD-2E2F-B041-90CC-C647C09F94D7}"/>
              </a:ext>
            </a:extLst>
          </p:cNvPr>
          <p:cNvSpPr/>
          <p:nvPr/>
        </p:nvSpPr>
        <p:spPr bwMode="gray">
          <a:xfrm>
            <a:off x="3321770" y="3878779"/>
            <a:ext cx="130742" cy="130742"/>
          </a:xfrm>
          <a:prstGeom prst="ellipse">
            <a:avLst/>
          </a:prstGeom>
          <a:solidFill>
            <a:schemeClr val="accent1"/>
          </a:solidFill>
          <a:ln w="38100">
            <a:no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lvl="0" indent="0" algn="l" defTabSz="914418" rtl="0" eaLnBrk="1" fontAlgn="base" latinLnBrk="0" hangingPunct="1">
              <a:lnSpc>
                <a:spcPct val="100000"/>
              </a:lnSpc>
              <a:spcBef>
                <a:spcPts val="0"/>
              </a:spcBef>
              <a:spcAft>
                <a:spcPts val="300"/>
              </a:spcAft>
              <a:buClrTx/>
              <a:buSzTx/>
              <a:buFontTx/>
              <a:buNone/>
              <a:tabLst/>
              <a:defRPr/>
            </a:pPr>
            <a:endParaRPr kumimoji="0" lang="en-GB" sz="1600" b="1" i="0" u="none" strike="noStrike" kern="0" cap="none" spc="0" normalizeH="0" baseline="0" noProof="0" err="1">
              <a:ln>
                <a:noFill/>
              </a:ln>
              <a:solidFill>
                <a:sysClr val="windowText" lastClr="000000"/>
              </a:solidFill>
              <a:effectLst/>
              <a:uLnTx/>
              <a:uFillTx/>
              <a:latin typeface="Graphik"/>
              <a:ea typeface="+mn-ea"/>
              <a:cs typeface="Arial" pitchFamily="34" charset="0"/>
            </a:endParaRPr>
          </a:p>
        </p:txBody>
      </p:sp>
      <p:sp>
        <p:nvSpPr>
          <p:cNvPr id="25" name="Oval 24">
            <a:extLst>
              <a:ext uri="{FF2B5EF4-FFF2-40B4-BE49-F238E27FC236}">
                <a16:creationId xmlns:a16="http://schemas.microsoft.com/office/drawing/2014/main" id="{B28D2831-D075-6345-A954-3B0AFB5538B2}"/>
              </a:ext>
            </a:extLst>
          </p:cNvPr>
          <p:cNvSpPr/>
          <p:nvPr/>
        </p:nvSpPr>
        <p:spPr bwMode="gray">
          <a:xfrm>
            <a:off x="5103069" y="3298258"/>
            <a:ext cx="130742" cy="130742"/>
          </a:xfrm>
          <a:prstGeom prst="ellipse">
            <a:avLst/>
          </a:prstGeom>
          <a:solidFill>
            <a:schemeClr val="accent1"/>
          </a:solidFill>
          <a:ln w="38100">
            <a:no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lvl="0" indent="0" algn="l" defTabSz="914418" rtl="0" eaLnBrk="1" fontAlgn="base" latinLnBrk="0" hangingPunct="1">
              <a:lnSpc>
                <a:spcPct val="100000"/>
              </a:lnSpc>
              <a:spcBef>
                <a:spcPts val="0"/>
              </a:spcBef>
              <a:spcAft>
                <a:spcPts val="300"/>
              </a:spcAft>
              <a:buClrTx/>
              <a:buSzTx/>
              <a:buFontTx/>
              <a:buNone/>
              <a:tabLst/>
              <a:defRPr/>
            </a:pPr>
            <a:endParaRPr kumimoji="0" lang="en-GB" sz="1600" b="1" i="0" u="none" strike="noStrike" kern="0" cap="none" spc="0" normalizeH="0" baseline="0" noProof="0" err="1">
              <a:ln>
                <a:noFill/>
              </a:ln>
              <a:solidFill>
                <a:sysClr val="windowText" lastClr="000000"/>
              </a:solidFill>
              <a:effectLst/>
              <a:uLnTx/>
              <a:uFillTx/>
              <a:latin typeface="Graphik"/>
              <a:ea typeface="+mn-ea"/>
              <a:cs typeface="Arial" pitchFamily="34" charset="0"/>
            </a:endParaRPr>
          </a:p>
        </p:txBody>
      </p:sp>
      <p:sp>
        <p:nvSpPr>
          <p:cNvPr id="26" name="Oval 25">
            <a:extLst>
              <a:ext uri="{FF2B5EF4-FFF2-40B4-BE49-F238E27FC236}">
                <a16:creationId xmlns:a16="http://schemas.microsoft.com/office/drawing/2014/main" id="{152A59D5-3383-BC46-993D-96092F6999D1}"/>
              </a:ext>
            </a:extLst>
          </p:cNvPr>
          <p:cNvSpPr/>
          <p:nvPr/>
        </p:nvSpPr>
        <p:spPr bwMode="gray">
          <a:xfrm>
            <a:off x="7023562" y="3232887"/>
            <a:ext cx="130742" cy="130742"/>
          </a:xfrm>
          <a:prstGeom prst="ellipse">
            <a:avLst/>
          </a:prstGeom>
          <a:solidFill>
            <a:schemeClr val="accent1"/>
          </a:solidFill>
          <a:ln w="38100">
            <a:no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lvl="0" indent="0" algn="l" defTabSz="914418" rtl="0" eaLnBrk="1" fontAlgn="base" latinLnBrk="0" hangingPunct="1">
              <a:lnSpc>
                <a:spcPct val="100000"/>
              </a:lnSpc>
              <a:spcBef>
                <a:spcPts val="0"/>
              </a:spcBef>
              <a:spcAft>
                <a:spcPts val="300"/>
              </a:spcAft>
              <a:buClrTx/>
              <a:buSzTx/>
              <a:buFontTx/>
              <a:buNone/>
              <a:tabLst/>
              <a:defRPr/>
            </a:pPr>
            <a:endParaRPr kumimoji="0" lang="en-GB" sz="1600" b="1" i="0" u="none" strike="noStrike" kern="0" cap="none" spc="0" normalizeH="0" baseline="0" noProof="0" err="1">
              <a:ln>
                <a:noFill/>
              </a:ln>
              <a:solidFill>
                <a:sysClr val="windowText" lastClr="000000"/>
              </a:solidFill>
              <a:effectLst/>
              <a:uLnTx/>
              <a:uFillTx/>
              <a:latin typeface="Graphik"/>
              <a:ea typeface="+mn-ea"/>
              <a:cs typeface="Arial" pitchFamily="34" charset="0"/>
            </a:endParaRPr>
          </a:p>
        </p:txBody>
      </p:sp>
      <p:sp>
        <p:nvSpPr>
          <p:cNvPr id="29" name="Oval 28">
            <a:extLst>
              <a:ext uri="{FF2B5EF4-FFF2-40B4-BE49-F238E27FC236}">
                <a16:creationId xmlns:a16="http://schemas.microsoft.com/office/drawing/2014/main" id="{42F1C9D0-1E96-7049-9C67-94521A9EED5C}"/>
              </a:ext>
            </a:extLst>
          </p:cNvPr>
          <p:cNvSpPr/>
          <p:nvPr/>
        </p:nvSpPr>
        <p:spPr bwMode="gray">
          <a:xfrm>
            <a:off x="9818674" y="1750325"/>
            <a:ext cx="130742" cy="130742"/>
          </a:xfrm>
          <a:prstGeom prst="ellipse">
            <a:avLst/>
          </a:prstGeom>
          <a:solidFill>
            <a:schemeClr val="accent1"/>
          </a:solidFill>
          <a:ln w="38100">
            <a:no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lvl="0" indent="0" algn="l" defTabSz="914418" rtl="0" eaLnBrk="1" fontAlgn="base" latinLnBrk="0" hangingPunct="1">
              <a:lnSpc>
                <a:spcPct val="100000"/>
              </a:lnSpc>
              <a:spcBef>
                <a:spcPts val="0"/>
              </a:spcBef>
              <a:spcAft>
                <a:spcPts val="300"/>
              </a:spcAft>
              <a:buClrTx/>
              <a:buSzTx/>
              <a:buFontTx/>
              <a:buNone/>
              <a:tabLst/>
              <a:defRPr/>
            </a:pPr>
            <a:endParaRPr kumimoji="0" lang="en-GB" sz="1600" b="1" i="0" u="none" strike="noStrike" kern="0" cap="none" spc="0" normalizeH="0" baseline="0" noProof="0" err="1">
              <a:ln>
                <a:noFill/>
              </a:ln>
              <a:solidFill>
                <a:sysClr val="windowText" lastClr="000000"/>
              </a:solidFill>
              <a:effectLst/>
              <a:uLnTx/>
              <a:uFillTx/>
              <a:latin typeface="Graphik"/>
              <a:ea typeface="+mn-ea"/>
              <a:cs typeface="Arial" pitchFamily="34" charset="0"/>
            </a:endParaRPr>
          </a:p>
        </p:txBody>
      </p:sp>
      <p:sp>
        <p:nvSpPr>
          <p:cNvPr id="30" name="TextBox 29">
            <a:extLst>
              <a:ext uri="{FF2B5EF4-FFF2-40B4-BE49-F238E27FC236}">
                <a16:creationId xmlns:a16="http://schemas.microsoft.com/office/drawing/2014/main" id="{78BAE676-1FF9-244F-971E-E5391DFC0AD1}"/>
              </a:ext>
            </a:extLst>
          </p:cNvPr>
          <p:cNvSpPr txBox="1"/>
          <p:nvPr/>
        </p:nvSpPr>
        <p:spPr>
          <a:xfrm>
            <a:off x="715357" y="5662008"/>
            <a:ext cx="1902329" cy="352051"/>
          </a:xfrm>
          <a:prstGeom prst="rect">
            <a:avLst/>
          </a:prstGeom>
          <a:noFill/>
          <a:ln>
            <a:noFill/>
          </a:ln>
        </p:spPr>
        <p:txBody>
          <a:bodyPr wrap="square" lIns="0" tIns="0" rIns="0" bIns="0" rtlCol="0">
            <a:noAutofit/>
          </a:bodyPr>
          <a:lstStyle/>
          <a:p>
            <a:pPr defTabSz="914418">
              <a:defRPr/>
            </a:pPr>
            <a:r>
              <a:rPr lang="es-MX" sz="1200" dirty="0">
                <a:solidFill>
                  <a:srgbClr val="000000"/>
                </a:solidFill>
                <a:latin typeface="Graphik" panose="020B0503030202060203" pitchFamily="34" charset="77"/>
              </a:rPr>
              <a:t>Oaxaca</a:t>
            </a:r>
          </a:p>
          <a:p>
            <a:pPr defTabSz="914418">
              <a:defRPr/>
            </a:pPr>
            <a:r>
              <a:rPr lang="es-MX" sz="1200" dirty="0">
                <a:solidFill>
                  <a:srgbClr val="000000"/>
                </a:solidFill>
                <a:latin typeface="Graphik" panose="020B0503030202060203" pitchFamily="34" charset="77"/>
              </a:rPr>
              <a:t>Escuelas pública</a:t>
            </a:r>
          </a:p>
          <a:p>
            <a:pPr defTabSz="914418">
              <a:defRPr/>
            </a:pPr>
            <a:r>
              <a:rPr lang="es-MX" sz="1200" dirty="0">
                <a:solidFill>
                  <a:srgbClr val="000000"/>
                </a:solidFill>
                <a:latin typeface="Graphik" panose="020B0503030202060203" pitchFamily="34" charset="77"/>
              </a:rPr>
              <a:t>Tuve computadora hasta ultimo semestre carrera</a:t>
            </a:r>
          </a:p>
        </p:txBody>
      </p:sp>
      <p:sp>
        <p:nvSpPr>
          <p:cNvPr id="32" name="TextBox 31">
            <a:extLst>
              <a:ext uri="{FF2B5EF4-FFF2-40B4-BE49-F238E27FC236}">
                <a16:creationId xmlns:a16="http://schemas.microsoft.com/office/drawing/2014/main" id="{2DBB82D5-6C4D-CF4C-8598-05A2C53F07CB}"/>
              </a:ext>
            </a:extLst>
          </p:cNvPr>
          <p:cNvSpPr txBox="1"/>
          <p:nvPr/>
        </p:nvSpPr>
        <p:spPr>
          <a:xfrm>
            <a:off x="972300" y="3727885"/>
            <a:ext cx="1906648" cy="195210"/>
          </a:xfrm>
          <a:prstGeom prst="rect">
            <a:avLst/>
          </a:prstGeom>
          <a:noFill/>
          <a:ln>
            <a:noFill/>
          </a:ln>
        </p:spPr>
        <p:txBody>
          <a:bodyPr wrap="square" lIns="0" tIns="0" rIns="0" bIns="0" rtlCol="0">
            <a:noAutofit/>
          </a:bodyPr>
          <a:lstStyle/>
          <a:p>
            <a:pPr defTabSz="914418">
              <a:defRPr/>
            </a:pPr>
            <a:r>
              <a:rPr lang="es-MX" sz="1200">
                <a:solidFill>
                  <a:srgbClr val="000000"/>
                </a:solidFill>
                <a:latin typeface="Graphik" panose="020B0503030202060203" pitchFamily="34" charset="77"/>
              </a:rPr>
              <a:t>Carrera técnica en Mantenimiento de computadoras</a:t>
            </a:r>
          </a:p>
        </p:txBody>
      </p:sp>
      <p:sp>
        <p:nvSpPr>
          <p:cNvPr id="34" name="TextBox 33">
            <a:extLst>
              <a:ext uri="{FF2B5EF4-FFF2-40B4-BE49-F238E27FC236}">
                <a16:creationId xmlns:a16="http://schemas.microsoft.com/office/drawing/2014/main" id="{E300F984-A76F-F14A-A6D7-5B65D597450B}"/>
              </a:ext>
            </a:extLst>
          </p:cNvPr>
          <p:cNvSpPr txBox="1"/>
          <p:nvPr/>
        </p:nvSpPr>
        <p:spPr>
          <a:xfrm>
            <a:off x="2878210" y="3343561"/>
            <a:ext cx="1148603" cy="435808"/>
          </a:xfrm>
          <a:prstGeom prst="rect">
            <a:avLst/>
          </a:prstGeom>
          <a:noFill/>
          <a:ln>
            <a:noFill/>
          </a:ln>
        </p:spPr>
        <p:txBody>
          <a:bodyPr wrap="square" lIns="0" tIns="0" rIns="0" bIns="0" rtlCol="0">
            <a:noAutofit/>
          </a:bodyPr>
          <a:lstStyle/>
          <a:p>
            <a:pPr defTabSz="914418">
              <a:defRPr/>
            </a:pPr>
            <a:r>
              <a:rPr lang="es-MX" sz="1200" dirty="0">
                <a:solidFill>
                  <a:srgbClr val="000000"/>
                </a:solidFill>
                <a:latin typeface="Graphik" panose="020B0503030202060203" pitchFamily="34" charset="77"/>
              </a:rPr>
              <a:t>Ingeniera en Computación</a:t>
            </a:r>
          </a:p>
        </p:txBody>
      </p:sp>
      <p:sp>
        <p:nvSpPr>
          <p:cNvPr id="36" name="TextBox 35">
            <a:extLst>
              <a:ext uri="{FF2B5EF4-FFF2-40B4-BE49-F238E27FC236}">
                <a16:creationId xmlns:a16="http://schemas.microsoft.com/office/drawing/2014/main" id="{AEC11B1E-62B2-F540-87C2-74996D323DA4}"/>
              </a:ext>
            </a:extLst>
          </p:cNvPr>
          <p:cNvSpPr txBox="1"/>
          <p:nvPr/>
        </p:nvSpPr>
        <p:spPr>
          <a:xfrm>
            <a:off x="2477251" y="4974385"/>
            <a:ext cx="1601685" cy="435808"/>
          </a:xfrm>
          <a:prstGeom prst="rect">
            <a:avLst/>
          </a:prstGeom>
          <a:noFill/>
          <a:ln>
            <a:noFill/>
          </a:ln>
        </p:spPr>
        <p:txBody>
          <a:bodyPr wrap="square" lIns="0" tIns="0" rIns="0" bIns="0" rtlCol="0">
            <a:noAutofit/>
          </a:bodyPr>
          <a:lstStyle/>
          <a:p>
            <a:pPr defTabSz="914418">
              <a:defRPr/>
            </a:pPr>
            <a:r>
              <a:rPr lang="es-MX" sz="1200">
                <a:solidFill>
                  <a:srgbClr val="000000"/>
                </a:solidFill>
                <a:latin typeface="Graphik" panose="020B0503030202060203" pitchFamily="34" charset="77"/>
              </a:rPr>
              <a:t>¿Qué Carrera estudiar?</a:t>
            </a:r>
          </a:p>
          <a:p>
            <a:pPr defTabSz="914418">
              <a:defRPr/>
            </a:pPr>
            <a:r>
              <a:rPr lang="es-MX" sz="1200">
                <a:solidFill>
                  <a:srgbClr val="000000"/>
                </a:solidFill>
                <a:latin typeface="Graphik" panose="020B0503030202060203" pitchFamily="34" charset="77"/>
              </a:rPr>
              <a:t>Miedo a las matemáticas</a:t>
            </a:r>
          </a:p>
        </p:txBody>
      </p:sp>
      <p:sp>
        <p:nvSpPr>
          <p:cNvPr id="38" name="TextBox 37">
            <a:extLst>
              <a:ext uri="{FF2B5EF4-FFF2-40B4-BE49-F238E27FC236}">
                <a16:creationId xmlns:a16="http://schemas.microsoft.com/office/drawing/2014/main" id="{5D574833-0469-514E-891E-4797219BBB77}"/>
              </a:ext>
            </a:extLst>
          </p:cNvPr>
          <p:cNvSpPr txBox="1"/>
          <p:nvPr/>
        </p:nvSpPr>
        <p:spPr>
          <a:xfrm>
            <a:off x="3835217" y="4239763"/>
            <a:ext cx="1885709" cy="452678"/>
          </a:xfrm>
          <a:prstGeom prst="rect">
            <a:avLst/>
          </a:prstGeom>
          <a:noFill/>
          <a:ln>
            <a:noFill/>
          </a:ln>
        </p:spPr>
        <p:txBody>
          <a:bodyPr wrap="square" lIns="0" tIns="0" rIns="0" bIns="0" rtlCol="0">
            <a:noAutofit/>
          </a:bodyPr>
          <a:lstStyle/>
          <a:p>
            <a:pPr defTabSz="914418">
              <a:defRPr/>
            </a:pPr>
            <a:r>
              <a:rPr lang="es-MX" sz="1200" dirty="0">
                <a:solidFill>
                  <a:srgbClr val="000000"/>
                </a:solidFill>
                <a:latin typeface="Graphik" panose="020B0503030202060203" pitchFamily="34" charset="77"/>
              </a:rPr>
              <a:t>Graduación</a:t>
            </a:r>
          </a:p>
          <a:p>
            <a:pPr defTabSz="914418">
              <a:defRPr/>
            </a:pPr>
            <a:r>
              <a:rPr lang="es-MX" sz="1200" dirty="0">
                <a:solidFill>
                  <a:srgbClr val="000000"/>
                </a:solidFill>
                <a:latin typeface="Graphik" panose="020B0503030202060203" pitchFamily="34" charset="77"/>
              </a:rPr>
              <a:t>Falta de oportunidades</a:t>
            </a:r>
          </a:p>
        </p:txBody>
      </p:sp>
      <p:sp>
        <p:nvSpPr>
          <p:cNvPr id="47" name="TextBox 46">
            <a:extLst>
              <a:ext uri="{FF2B5EF4-FFF2-40B4-BE49-F238E27FC236}">
                <a16:creationId xmlns:a16="http://schemas.microsoft.com/office/drawing/2014/main" id="{2104B389-89FE-6A4F-A236-AC23A9C02B39}"/>
              </a:ext>
            </a:extLst>
          </p:cNvPr>
          <p:cNvSpPr txBox="1"/>
          <p:nvPr/>
        </p:nvSpPr>
        <p:spPr>
          <a:xfrm>
            <a:off x="4720383" y="2816805"/>
            <a:ext cx="1222301" cy="504018"/>
          </a:xfrm>
          <a:prstGeom prst="rect">
            <a:avLst/>
          </a:prstGeom>
          <a:noFill/>
          <a:ln>
            <a:noFill/>
          </a:ln>
        </p:spPr>
        <p:txBody>
          <a:bodyPr wrap="square" lIns="0" tIns="0" rIns="0" bIns="0" rtlCol="0">
            <a:noAutofit/>
          </a:bodyPr>
          <a:lstStyle/>
          <a:p>
            <a:pPr defTabSz="914418">
              <a:defRPr/>
            </a:pPr>
            <a:r>
              <a:rPr lang="es-MX" sz="1200" dirty="0">
                <a:solidFill>
                  <a:srgbClr val="000000"/>
                </a:solidFill>
                <a:latin typeface="Graphik" panose="020B0503030202060203" pitchFamily="34" charset="77"/>
              </a:rPr>
              <a:t>Migración a otra ciudad</a:t>
            </a:r>
          </a:p>
        </p:txBody>
      </p:sp>
      <p:sp>
        <p:nvSpPr>
          <p:cNvPr id="51" name="TextBox 50">
            <a:extLst>
              <a:ext uri="{FF2B5EF4-FFF2-40B4-BE49-F238E27FC236}">
                <a16:creationId xmlns:a16="http://schemas.microsoft.com/office/drawing/2014/main" id="{E87E316B-01EB-0D4F-A14C-8BB727F6DA70}"/>
              </a:ext>
            </a:extLst>
          </p:cNvPr>
          <p:cNvSpPr txBox="1"/>
          <p:nvPr/>
        </p:nvSpPr>
        <p:spPr>
          <a:xfrm>
            <a:off x="8681580" y="2339952"/>
            <a:ext cx="966339" cy="597378"/>
          </a:xfrm>
          <a:prstGeom prst="rect">
            <a:avLst/>
          </a:prstGeom>
          <a:noFill/>
          <a:ln>
            <a:noFill/>
          </a:ln>
        </p:spPr>
        <p:txBody>
          <a:bodyPr wrap="square" lIns="0" tIns="0" rIns="0" bIns="0" rtlCol="0">
            <a:noAutofit/>
          </a:bodyPr>
          <a:lstStyle/>
          <a:p>
            <a:pPr marL="0" marR="0" lvl="0" indent="0" algn="r" defTabSz="914418"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dirty="0">
                <a:ln>
                  <a:noFill/>
                </a:ln>
                <a:solidFill>
                  <a:prstClr val="black"/>
                </a:solidFill>
                <a:effectLst/>
                <a:uLnTx/>
                <a:uFillTx/>
                <a:latin typeface="Graphik" panose="020B0503030202060203" pitchFamily="34" charset="77"/>
                <a:ea typeface="+mn-ea"/>
                <a:cs typeface="+mn-cs"/>
              </a:rPr>
              <a:t>Accenture</a:t>
            </a:r>
          </a:p>
        </p:txBody>
      </p:sp>
      <p:sp>
        <p:nvSpPr>
          <p:cNvPr id="53" name="Oval 52">
            <a:extLst>
              <a:ext uri="{FF2B5EF4-FFF2-40B4-BE49-F238E27FC236}">
                <a16:creationId xmlns:a16="http://schemas.microsoft.com/office/drawing/2014/main" id="{F1DB9480-53ED-5E40-96A7-A3846984DD49}"/>
              </a:ext>
            </a:extLst>
          </p:cNvPr>
          <p:cNvSpPr/>
          <p:nvPr/>
        </p:nvSpPr>
        <p:spPr bwMode="gray">
          <a:xfrm>
            <a:off x="8154188" y="2274581"/>
            <a:ext cx="130742" cy="130742"/>
          </a:xfrm>
          <a:prstGeom prst="ellipse">
            <a:avLst/>
          </a:prstGeom>
          <a:solidFill>
            <a:schemeClr val="accent1"/>
          </a:solidFill>
          <a:ln w="38100">
            <a:no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lvl="0" indent="0" algn="l" defTabSz="914418" rtl="0" eaLnBrk="1" fontAlgn="base" latinLnBrk="0" hangingPunct="1">
              <a:lnSpc>
                <a:spcPct val="100000"/>
              </a:lnSpc>
              <a:spcBef>
                <a:spcPts val="0"/>
              </a:spcBef>
              <a:spcAft>
                <a:spcPts val="300"/>
              </a:spcAft>
              <a:buClrTx/>
              <a:buSzTx/>
              <a:buFontTx/>
              <a:buNone/>
              <a:tabLst/>
              <a:defRPr/>
            </a:pPr>
            <a:endParaRPr kumimoji="0" lang="en-GB" sz="1600" b="1" i="0" u="none" strike="noStrike" kern="0" cap="none" spc="0" normalizeH="0" baseline="0" noProof="0" err="1">
              <a:ln>
                <a:noFill/>
              </a:ln>
              <a:solidFill>
                <a:sysClr val="windowText" lastClr="000000"/>
              </a:solidFill>
              <a:effectLst/>
              <a:uLnTx/>
              <a:uFillTx/>
              <a:latin typeface="Graphik"/>
              <a:ea typeface="+mn-ea"/>
              <a:cs typeface="Arial" pitchFamily="34" charset="0"/>
            </a:endParaRPr>
          </a:p>
        </p:txBody>
      </p:sp>
      <p:sp>
        <p:nvSpPr>
          <p:cNvPr id="56" name="Oval 55">
            <a:extLst>
              <a:ext uri="{FF2B5EF4-FFF2-40B4-BE49-F238E27FC236}">
                <a16:creationId xmlns:a16="http://schemas.microsoft.com/office/drawing/2014/main" id="{279CA07B-6263-F340-8F8B-6511A0AD10E2}"/>
              </a:ext>
            </a:extLst>
          </p:cNvPr>
          <p:cNvSpPr/>
          <p:nvPr/>
        </p:nvSpPr>
        <p:spPr bwMode="gray">
          <a:xfrm>
            <a:off x="9069351" y="2182653"/>
            <a:ext cx="130742" cy="130742"/>
          </a:xfrm>
          <a:prstGeom prst="ellipse">
            <a:avLst/>
          </a:prstGeom>
          <a:solidFill>
            <a:schemeClr val="accent1"/>
          </a:solidFill>
          <a:ln w="38100">
            <a:no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lvl="0" indent="0" algn="l" defTabSz="914418" rtl="0" eaLnBrk="1" fontAlgn="base" latinLnBrk="0" hangingPunct="1">
              <a:lnSpc>
                <a:spcPct val="100000"/>
              </a:lnSpc>
              <a:spcBef>
                <a:spcPts val="0"/>
              </a:spcBef>
              <a:spcAft>
                <a:spcPts val="300"/>
              </a:spcAft>
              <a:buClrTx/>
              <a:buSzTx/>
              <a:buFontTx/>
              <a:buNone/>
              <a:tabLst/>
              <a:defRPr/>
            </a:pPr>
            <a:endParaRPr kumimoji="0" lang="en-GB" sz="1600" b="1" i="0" u="none" strike="noStrike" kern="0" cap="none" spc="0" normalizeH="0" baseline="0" noProof="0" err="1">
              <a:ln>
                <a:noFill/>
              </a:ln>
              <a:solidFill>
                <a:sysClr val="windowText" lastClr="000000"/>
              </a:solidFill>
              <a:effectLst/>
              <a:uLnTx/>
              <a:uFillTx/>
              <a:latin typeface="Graphik"/>
              <a:ea typeface="+mn-ea"/>
              <a:cs typeface="Arial" pitchFamily="34" charset="0"/>
            </a:endParaRPr>
          </a:p>
        </p:txBody>
      </p:sp>
      <p:sp>
        <p:nvSpPr>
          <p:cNvPr id="58" name="TextBox 57">
            <a:extLst>
              <a:ext uri="{FF2B5EF4-FFF2-40B4-BE49-F238E27FC236}">
                <a16:creationId xmlns:a16="http://schemas.microsoft.com/office/drawing/2014/main" id="{497781D9-5671-0A49-83EB-6AC9EDA973DD}"/>
              </a:ext>
            </a:extLst>
          </p:cNvPr>
          <p:cNvSpPr txBox="1"/>
          <p:nvPr/>
        </p:nvSpPr>
        <p:spPr>
          <a:xfrm>
            <a:off x="9214265" y="922985"/>
            <a:ext cx="1470301" cy="552529"/>
          </a:xfrm>
          <a:prstGeom prst="rect">
            <a:avLst/>
          </a:prstGeom>
          <a:noFill/>
          <a:ln>
            <a:noFill/>
          </a:ln>
        </p:spPr>
        <p:txBody>
          <a:bodyPr wrap="square" lIns="0" tIns="0" rIns="0" bIns="0" rtlCol="0">
            <a:noAutofit/>
          </a:bodyPr>
          <a:lstStyle/>
          <a:p>
            <a:pPr defTabSz="914418">
              <a:defRPr/>
            </a:pPr>
            <a:r>
              <a:rPr lang="es-MX" sz="1200" dirty="0">
                <a:solidFill>
                  <a:srgbClr val="000000"/>
                </a:solidFill>
                <a:latin typeface="Graphik" panose="020B0503030202060203" pitchFamily="34" charset="77"/>
              </a:rPr>
              <a:t>Crecimiento Carrera</a:t>
            </a:r>
          </a:p>
          <a:p>
            <a:pPr defTabSz="914418">
              <a:defRPr/>
            </a:pPr>
            <a:r>
              <a:rPr lang="es-MX" sz="1200" dirty="0">
                <a:solidFill>
                  <a:srgbClr val="000000"/>
                </a:solidFill>
                <a:latin typeface="Graphik" panose="020B0503030202060203" pitchFamily="34" charset="77"/>
              </a:rPr>
              <a:t>Liderazgo</a:t>
            </a:r>
          </a:p>
          <a:p>
            <a:pPr defTabSz="914418">
              <a:defRPr/>
            </a:pPr>
            <a:r>
              <a:rPr lang="es-MX" sz="1200" dirty="0">
                <a:solidFill>
                  <a:srgbClr val="000000"/>
                </a:solidFill>
                <a:latin typeface="Graphik" panose="020B0503030202060203" pitchFamily="34" charset="77"/>
              </a:rPr>
              <a:t>Embajadora</a:t>
            </a:r>
          </a:p>
          <a:p>
            <a:pPr marL="0" marR="0" lvl="0" indent="0" algn="l" defTabSz="914418" rtl="0" eaLnBrk="1" fontAlgn="auto" latinLnBrk="0" hangingPunct="1">
              <a:lnSpc>
                <a:spcPct val="100000"/>
              </a:lnSpc>
              <a:spcBef>
                <a:spcPts val="0"/>
              </a:spcBef>
              <a:spcAft>
                <a:spcPts val="0"/>
              </a:spcAft>
              <a:buClrTx/>
              <a:buSzTx/>
              <a:buFontTx/>
              <a:buNone/>
              <a:tabLst/>
              <a:defRPr/>
            </a:pPr>
            <a:endParaRPr kumimoji="0" lang="es-MX" sz="1200" b="0" i="0" u="none" strike="noStrike" kern="1200" cap="none" spc="0" normalizeH="0" baseline="0" dirty="0">
              <a:ln>
                <a:noFill/>
              </a:ln>
              <a:solidFill>
                <a:prstClr val="black"/>
              </a:solidFill>
              <a:effectLst/>
              <a:uLnTx/>
              <a:uFillTx/>
              <a:latin typeface="Graphik" panose="020B0503030202060203" pitchFamily="34" charset="77"/>
              <a:ea typeface="+mn-ea"/>
              <a:cs typeface="+mn-cs"/>
            </a:endParaRPr>
          </a:p>
        </p:txBody>
      </p:sp>
      <p:sp>
        <p:nvSpPr>
          <p:cNvPr id="142" name="TextBox 141">
            <a:extLst>
              <a:ext uri="{FF2B5EF4-FFF2-40B4-BE49-F238E27FC236}">
                <a16:creationId xmlns:a16="http://schemas.microsoft.com/office/drawing/2014/main" id="{BDF9ED95-731A-4A4E-A3CC-C2A0E189CAE9}"/>
              </a:ext>
            </a:extLst>
          </p:cNvPr>
          <p:cNvSpPr txBox="1"/>
          <p:nvPr/>
        </p:nvSpPr>
        <p:spPr>
          <a:xfrm>
            <a:off x="7395948" y="1997987"/>
            <a:ext cx="814037" cy="369332"/>
          </a:xfrm>
          <a:prstGeom prst="rect">
            <a:avLst/>
          </a:prstGeom>
          <a:noFill/>
          <a:ln>
            <a:noFill/>
          </a:ln>
        </p:spPr>
        <p:txBody>
          <a:bodyPr wrap="square" lIns="0" tIns="0" rIns="0" bIns="0" rtlCol="0">
            <a:noAutofit/>
          </a:bodyPr>
          <a:lstStyle/>
          <a:p>
            <a:pPr marR="0" lvl="0" indent="0" defTabSz="914418" fontAlgn="auto">
              <a:lnSpc>
                <a:spcPct val="100000"/>
              </a:lnSpc>
              <a:spcBef>
                <a:spcPts val="0"/>
              </a:spcBef>
              <a:spcAft>
                <a:spcPts val="0"/>
              </a:spcAft>
              <a:buClrTx/>
              <a:buSzTx/>
              <a:buFontTx/>
              <a:buNone/>
              <a:tabLst/>
              <a:defRPr/>
            </a:pPr>
            <a:r>
              <a:rPr lang="es-MX" sz="1200" dirty="0">
                <a:solidFill>
                  <a:srgbClr val="000000"/>
                </a:solidFill>
                <a:latin typeface="Graphik" panose="020B0503030202060203" pitchFamily="34" charset="77"/>
              </a:rPr>
              <a:t>Calidad de software</a:t>
            </a:r>
          </a:p>
        </p:txBody>
      </p:sp>
      <p:sp>
        <p:nvSpPr>
          <p:cNvPr id="149" name="TextBox 148">
            <a:extLst>
              <a:ext uri="{FF2B5EF4-FFF2-40B4-BE49-F238E27FC236}">
                <a16:creationId xmlns:a16="http://schemas.microsoft.com/office/drawing/2014/main" id="{13BD18E7-B986-6949-8856-C914EBFEE05B}"/>
              </a:ext>
            </a:extLst>
          </p:cNvPr>
          <p:cNvSpPr txBox="1"/>
          <p:nvPr/>
        </p:nvSpPr>
        <p:spPr>
          <a:xfrm>
            <a:off x="6781563" y="3437636"/>
            <a:ext cx="1017731" cy="597378"/>
          </a:xfrm>
          <a:prstGeom prst="rect">
            <a:avLst/>
          </a:prstGeom>
          <a:noFill/>
          <a:ln>
            <a:noFill/>
          </a:ln>
        </p:spPr>
        <p:txBody>
          <a:bodyPr wrap="square" lIns="0" tIns="0" rIns="0" bIns="0" rtlCol="0">
            <a:noAutofit/>
          </a:bodyPr>
          <a:lstStyle/>
          <a:p>
            <a:pPr marL="0" marR="0" lvl="0" indent="0" algn="r" defTabSz="914418"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dirty="0">
                <a:ln>
                  <a:noFill/>
                </a:ln>
                <a:solidFill>
                  <a:prstClr val="black"/>
                </a:solidFill>
                <a:effectLst/>
                <a:uLnTx/>
                <a:uFillTx/>
                <a:latin typeface="Graphik" panose="020B0503030202060203" pitchFamily="34" charset="77"/>
                <a:ea typeface="+mn-ea"/>
                <a:cs typeface="+mn-cs"/>
              </a:rPr>
              <a:t>Aprender y entender qué me gustaba</a:t>
            </a:r>
          </a:p>
        </p:txBody>
      </p:sp>
      <p:pic>
        <p:nvPicPr>
          <p:cNvPr id="59" name="Picture 58">
            <a:extLst>
              <a:ext uri="{FF2B5EF4-FFF2-40B4-BE49-F238E27FC236}">
                <a16:creationId xmlns:a16="http://schemas.microsoft.com/office/drawing/2014/main" id="{9A55005C-3409-684A-A4B5-656129CE89E5}"/>
              </a:ext>
            </a:extLst>
          </p:cNvPr>
          <p:cNvPicPr>
            <a:picLocks noChangeAspect="1"/>
          </p:cNvPicPr>
          <p:nvPr/>
        </p:nvPicPr>
        <p:blipFill>
          <a:blip r:embed="rId5" cstate="email">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rot="1214797">
            <a:off x="10973065" y="1939373"/>
            <a:ext cx="833115" cy="833115"/>
          </a:xfrm>
          <a:prstGeom prst="rect">
            <a:avLst/>
          </a:prstGeom>
        </p:spPr>
      </p:pic>
      <p:sp>
        <p:nvSpPr>
          <p:cNvPr id="67" name="Oval 66">
            <a:extLst>
              <a:ext uri="{FF2B5EF4-FFF2-40B4-BE49-F238E27FC236}">
                <a16:creationId xmlns:a16="http://schemas.microsoft.com/office/drawing/2014/main" id="{BD62018F-0CF6-4CCF-BBEB-3D8D4BB94E12}"/>
              </a:ext>
            </a:extLst>
          </p:cNvPr>
          <p:cNvSpPr/>
          <p:nvPr/>
        </p:nvSpPr>
        <p:spPr bwMode="gray">
          <a:xfrm>
            <a:off x="4183961" y="4051384"/>
            <a:ext cx="130742" cy="130742"/>
          </a:xfrm>
          <a:prstGeom prst="ellipse">
            <a:avLst/>
          </a:prstGeom>
          <a:solidFill>
            <a:schemeClr val="accent1"/>
          </a:solidFill>
          <a:ln w="38100">
            <a:no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lvl="0" indent="0" algn="l" defTabSz="914418" rtl="0" eaLnBrk="1" fontAlgn="base" latinLnBrk="0" hangingPunct="1">
              <a:lnSpc>
                <a:spcPct val="100000"/>
              </a:lnSpc>
              <a:spcBef>
                <a:spcPts val="0"/>
              </a:spcBef>
              <a:spcAft>
                <a:spcPts val="300"/>
              </a:spcAft>
              <a:buClrTx/>
              <a:buSzTx/>
              <a:buFontTx/>
              <a:buNone/>
              <a:tabLst/>
              <a:defRPr/>
            </a:pPr>
            <a:endParaRPr kumimoji="0" lang="en-GB" sz="1600" b="1" i="0" u="none" strike="noStrike" kern="0" cap="none" spc="0" normalizeH="0" baseline="0" noProof="0" err="1">
              <a:ln>
                <a:noFill/>
              </a:ln>
              <a:solidFill>
                <a:sysClr val="windowText" lastClr="000000"/>
              </a:solidFill>
              <a:effectLst/>
              <a:uLnTx/>
              <a:uFillTx/>
              <a:latin typeface="Graphik"/>
              <a:ea typeface="+mn-ea"/>
              <a:cs typeface="Arial" pitchFamily="34" charset="0"/>
            </a:endParaRPr>
          </a:p>
        </p:txBody>
      </p:sp>
      <p:cxnSp>
        <p:nvCxnSpPr>
          <p:cNvPr id="85" name="Straight Connector 84">
            <a:extLst>
              <a:ext uri="{FF2B5EF4-FFF2-40B4-BE49-F238E27FC236}">
                <a16:creationId xmlns:a16="http://schemas.microsoft.com/office/drawing/2014/main" id="{0669180C-A981-4CBB-84B5-659D3C086E3D}"/>
              </a:ext>
            </a:extLst>
          </p:cNvPr>
          <p:cNvCxnSpPr>
            <a:cxnSpLocks/>
          </p:cNvCxnSpPr>
          <p:nvPr/>
        </p:nvCxnSpPr>
        <p:spPr>
          <a:xfrm flipV="1">
            <a:off x="9153175" y="1818804"/>
            <a:ext cx="730870" cy="413735"/>
          </a:xfrm>
          <a:prstGeom prst="line">
            <a:avLst/>
          </a:prstGeom>
          <a:ln w="25400"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435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7" name="Picture 16" descr="A large white room&#10;&#10;Description automatically generated">
            <a:extLst>
              <a:ext uri="{FF2B5EF4-FFF2-40B4-BE49-F238E27FC236}">
                <a16:creationId xmlns:a16="http://schemas.microsoft.com/office/drawing/2014/main" id="{7755D200-B775-4E4C-A2F1-D9E44537F1E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2001"/>
          <a:stretch/>
        </p:blipFill>
        <p:spPr>
          <a:xfrm>
            <a:off x="0" y="0"/>
            <a:ext cx="12254753" cy="6858000"/>
          </a:xfrm>
          <a:prstGeom prst="rect">
            <a:avLst/>
          </a:prstGeom>
        </p:spPr>
      </p:pic>
      <p:sp>
        <p:nvSpPr>
          <p:cNvPr id="2" name="Slide Number Placeholder 1">
            <a:extLst>
              <a:ext uri="{FF2B5EF4-FFF2-40B4-BE49-F238E27FC236}">
                <a16:creationId xmlns:a16="http://schemas.microsoft.com/office/drawing/2014/main" id="{60B4712B-1773-6347-850B-D84357B01125}"/>
              </a:ext>
            </a:extLst>
          </p:cNvPr>
          <p:cNvSpPr>
            <a:spLocks noGrp="1"/>
          </p:cNvSpPr>
          <p:nvPr>
            <p:ph type="sldNum" sz="quarter" idx="12"/>
          </p:nvPr>
        </p:nvSpPr>
        <p:spPr/>
        <p:txBody>
          <a:bodyPr/>
          <a:lstStyle/>
          <a:p>
            <a:fld id="{71B882E3-AA57-DB47-B7F5-4E115F25E2D7}" type="slidenum">
              <a:rPr lang="en-US" smtClean="0"/>
              <a:pPr/>
              <a:t>2</a:t>
            </a:fld>
            <a:endParaRPr lang="en-US"/>
          </a:p>
        </p:txBody>
      </p:sp>
      <p:sp>
        <p:nvSpPr>
          <p:cNvPr id="21" name="Text Placeholder 2">
            <a:extLst>
              <a:ext uri="{FF2B5EF4-FFF2-40B4-BE49-F238E27FC236}">
                <a16:creationId xmlns:a16="http://schemas.microsoft.com/office/drawing/2014/main" id="{E4B57E19-8B71-0C44-9CA1-2B1E66D97C2E}"/>
              </a:ext>
            </a:extLst>
          </p:cNvPr>
          <p:cNvSpPr>
            <a:spLocks noGrp="1"/>
          </p:cNvSpPr>
          <p:nvPr>
            <p:ph type="body" sz="quarter" idx="14"/>
          </p:nvPr>
        </p:nvSpPr>
        <p:spPr>
          <a:xfrm>
            <a:off x="609600" y="893265"/>
            <a:ext cx="8917172" cy="1677041"/>
          </a:xfrm>
        </p:spPr>
        <p:txBody>
          <a:bodyPr lIns="0" tIns="0" rIns="0" bIns="0">
            <a:noAutofit/>
          </a:bodyPr>
          <a:lstStyle/>
          <a:p>
            <a:r>
              <a:rPr lang="es-MX" sz="8000" dirty="0"/>
              <a:t>Panorama actual</a:t>
            </a:r>
            <a:endParaRPr lang="en-CR" sz="8000" dirty="0"/>
          </a:p>
        </p:txBody>
      </p:sp>
      <p:sp>
        <p:nvSpPr>
          <p:cNvPr id="36" name="Rectangle 35">
            <a:extLst>
              <a:ext uri="{FF2B5EF4-FFF2-40B4-BE49-F238E27FC236}">
                <a16:creationId xmlns:a16="http://schemas.microsoft.com/office/drawing/2014/main" id="{940B7556-3CA7-46C7-8E07-9DA5AA7D2FC2}"/>
              </a:ext>
            </a:extLst>
          </p:cNvPr>
          <p:cNvSpPr/>
          <p:nvPr/>
        </p:nvSpPr>
        <p:spPr>
          <a:xfrm>
            <a:off x="445578" y="1730459"/>
            <a:ext cx="10844466" cy="216000"/>
          </a:xfrm>
          <a:prstGeom prst="rect">
            <a:avLst/>
          </a:prstGeom>
          <a:gradFill flip="none" rotWithShape="1">
            <a:gsLst>
              <a:gs pos="0">
                <a:schemeClr val="tx2"/>
              </a:gs>
              <a:gs pos="50000">
                <a:schemeClr val="accent1"/>
              </a:gs>
              <a:gs pos="100000">
                <a:schemeClr val="bg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CR"/>
          </a:p>
        </p:txBody>
      </p:sp>
      <p:sp>
        <p:nvSpPr>
          <p:cNvPr id="8" name="Arrow: Right 7">
            <a:extLst>
              <a:ext uri="{FF2B5EF4-FFF2-40B4-BE49-F238E27FC236}">
                <a16:creationId xmlns:a16="http://schemas.microsoft.com/office/drawing/2014/main" id="{550DB61D-AC56-4F73-A18F-7EF6935345B5}"/>
              </a:ext>
            </a:extLst>
          </p:cNvPr>
          <p:cNvSpPr/>
          <p:nvPr/>
        </p:nvSpPr>
        <p:spPr>
          <a:xfrm>
            <a:off x="6594440" y="2106705"/>
            <a:ext cx="2438400" cy="3487271"/>
          </a:xfrm>
          <a:prstGeom prst="rightArrow">
            <a:avLst>
              <a:gd name="adj1" fmla="val 68646"/>
              <a:gd name="adj2" fmla="val 40348"/>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95740CD3-B61D-4B65-BF9F-AE80CACA1F4B}"/>
              </a:ext>
            </a:extLst>
          </p:cNvPr>
          <p:cNvSpPr/>
          <p:nvPr/>
        </p:nvSpPr>
        <p:spPr>
          <a:xfrm>
            <a:off x="4562438" y="2153126"/>
            <a:ext cx="2438400" cy="3487271"/>
          </a:xfrm>
          <a:prstGeom prst="rightArrow">
            <a:avLst>
              <a:gd name="adj1" fmla="val 68646"/>
              <a:gd name="adj2" fmla="val 40348"/>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A9CF92AC-1113-4771-A7D3-60CFA9A198DB}"/>
              </a:ext>
            </a:extLst>
          </p:cNvPr>
          <p:cNvSpPr/>
          <p:nvPr/>
        </p:nvSpPr>
        <p:spPr>
          <a:xfrm>
            <a:off x="2378038" y="2153126"/>
            <a:ext cx="2438400" cy="3487271"/>
          </a:xfrm>
          <a:prstGeom prst="rightArrow">
            <a:avLst>
              <a:gd name="adj1" fmla="val 68646"/>
              <a:gd name="adj2" fmla="val 40348"/>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A111DE4-68AA-4D0E-94C4-900F95442102}"/>
              </a:ext>
            </a:extLst>
          </p:cNvPr>
          <p:cNvSpPr txBox="1"/>
          <p:nvPr/>
        </p:nvSpPr>
        <p:spPr>
          <a:xfrm>
            <a:off x="2499360" y="2798473"/>
            <a:ext cx="1515036" cy="292388"/>
          </a:xfrm>
          <a:prstGeom prst="rect">
            <a:avLst/>
          </a:prstGeom>
          <a:noFill/>
        </p:spPr>
        <p:txBody>
          <a:bodyPr wrap="square" lIns="0" tIns="0" rIns="0" bIns="45720" rtlCol="0">
            <a:spAutoFit/>
          </a:bodyPr>
          <a:lstStyle/>
          <a:p>
            <a:r>
              <a:rPr lang="es-MX" sz="1600" b="1" dirty="0"/>
              <a:t>Escuela</a:t>
            </a:r>
            <a:endParaRPr lang="en-US" sz="1600" b="1" dirty="0" err="1"/>
          </a:p>
        </p:txBody>
      </p:sp>
      <p:sp>
        <p:nvSpPr>
          <p:cNvPr id="11" name="TextBox 10">
            <a:extLst>
              <a:ext uri="{FF2B5EF4-FFF2-40B4-BE49-F238E27FC236}">
                <a16:creationId xmlns:a16="http://schemas.microsoft.com/office/drawing/2014/main" id="{E9A6C207-E915-4B76-8820-42CC2A0C53C7}"/>
              </a:ext>
            </a:extLst>
          </p:cNvPr>
          <p:cNvSpPr txBox="1"/>
          <p:nvPr/>
        </p:nvSpPr>
        <p:spPr>
          <a:xfrm>
            <a:off x="4744722" y="2798473"/>
            <a:ext cx="1515036" cy="292388"/>
          </a:xfrm>
          <a:prstGeom prst="rect">
            <a:avLst/>
          </a:prstGeom>
          <a:noFill/>
        </p:spPr>
        <p:txBody>
          <a:bodyPr wrap="square" lIns="0" tIns="0" rIns="0" bIns="45720" rtlCol="0">
            <a:spAutoFit/>
          </a:bodyPr>
          <a:lstStyle/>
          <a:p>
            <a:r>
              <a:rPr lang="es-MX" sz="1600" b="1" dirty="0"/>
              <a:t>Trabajo</a:t>
            </a:r>
            <a:endParaRPr lang="en-US" sz="1600" b="1" dirty="0" err="1"/>
          </a:p>
        </p:txBody>
      </p:sp>
      <p:sp>
        <p:nvSpPr>
          <p:cNvPr id="12" name="TextBox 11">
            <a:extLst>
              <a:ext uri="{FF2B5EF4-FFF2-40B4-BE49-F238E27FC236}">
                <a16:creationId xmlns:a16="http://schemas.microsoft.com/office/drawing/2014/main" id="{F20DB805-3268-4397-BD30-31C70CAAF099}"/>
              </a:ext>
            </a:extLst>
          </p:cNvPr>
          <p:cNvSpPr txBox="1"/>
          <p:nvPr/>
        </p:nvSpPr>
        <p:spPr>
          <a:xfrm>
            <a:off x="6685557" y="2798473"/>
            <a:ext cx="1515036" cy="292388"/>
          </a:xfrm>
          <a:prstGeom prst="rect">
            <a:avLst/>
          </a:prstGeom>
          <a:noFill/>
        </p:spPr>
        <p:txBody>
          <a:bodyPr wrap="square" lIns="0" tIns="0" rIns="0" bIns="45720" rtlCol="0">
            <a:spAutoFit/>
          </a:bodyPr>
          <a:lstStyle/>
          <a:p>
            <a:r>
              <a:rPr lang="es-MX" sz="1600" b="1" dirty="0"/>
              <a:t>Liderazgo</a:t>
            </a:r>
            <a:endParaRPr lang="en-US" sz="1600" b="1" dirty="0" err="1"/>
          </a:p>
        </p:txBody>
      </p:sp>
      <p:sp>
        <p:nvSpPr>
          <p:cNvPr id="5" name="TextBox 4">
            <a:extLst>
              <a:ext uri="{FF2B5EF4-FFF2-40B4-BE49-F238E27FC236}">
                <a16:creationId xmlns:a16="http://schemas.microsoft.com/office/drawing/2014/main" id="{BD472ED1-01CC-4C3A-96DE-D2881466EA61}"/>
              </a:ext>
            </a:extLst>
          </p:cNvPr>
          <p:cNvSpPr txBox="1"/>
          <p:nvPr/>
        </p:nvSpPr>
        <p:spPr>
          <a:xfrm>
            <a:off x="2530436" y="3171773"/>
            <a:ext cx="1937274" cy="1338828"/>
          </a:xfrm>
          <a:prstGeom prst="rect">
            <a:avLst/>
          </a:prstGeom>
          <a:noFill/>
        </p:spPr>
        <p:txBody>
          <a:bodyPr wrap="square" lIns="0" tIns="0" rIns="0" bIns="45720" rtlCol="0">
            <a:spAutoFit/>
          </a:bodyPr>
          <a:lstStyle/>
          <a:p>
            <a:r>
              <a:rPr lang="es-MX" sz="1200" b="1" dirty="0">
                <a:solidFill>
                  <a:schemeClr val="accent4"/>
                </a:solidFill>
              </a:rPr>
              <a:t>Solo el </a:t>
            </a:r>
            <a:r>
              <a:rPr lang="es-MX" sz="1200" b="1" dirty="0">
                <a:solidFill>
                  <a:schemeClr val="tx2">
                    <a:lumMod val="60000"/>
                    <a:lumOff val="40000"/>
                  </a:schemeClr>
                </a:solidFill>
              </a:rPr>
              <a:t>25% </a:t>
            </a:r>
            <a:r>
              <a:rPr lang="es-MX" sz="1200" b="1" dirty="0">
                <a:solidFill>
                  <a:schemeClr val="accent4"/>
                </a:solidFill>
              </a:rPr>
              <a:t>de los graduados en tecnología son mujeres, con una tasa de deserción del </a:t>
            </a:r>
            <a:r>
              <a:rPr lang="es-MX" sz="1200" b="1" dirty="0">
                <a:solidFill>
                  <a:schemeClr val="tx2">
                    <a:lumMod val="60000"/>
                    <a:lumOff val="40000"/>
                  </a:schemeClr>
                </a:solidFill>
              </a:rPr>
              <a:t>37% </a:t>
            </a:r>
            <a:r>
              <a:rPr lang="es-MX" sz="1200" b="1" dirty="0">
                <a:solidFill>
                  <a:schemeClr val="accent4"/>
                </a:solidFill>
              </a:rPr>
              <a:t>para clases de tecnología comparado con otras áreas</a:t>
            </a:r>
            <a:endParaRPr lang="en-US" sz="1200" b="1" dirty="0" err="1">
              <a:solidFill>
                <a:schemeClr val="accent4"/>
              </a:solidFill>
            </a:endParaRPr>
          </a:p>
        </p:txBody>
      </p:sp>
      <p:sp>
        <p:nvSpPr>
          <p:cNvPr id="14" name="TextBox 13">
            <a:extLst>
              <a:ext uri="{FF2B5EF4-FFF2-40B4-BE49-F238E27FC236}">
                <a16:creationId xmlns:a16="http://schemas.microsoft.com/office/drawing/2014/main" id="{FD7AFDA6-C40B-4A34-9840-AF79D024CF62}"/>
              </a:ext>
            </a:extLst>
          </p:cNvPr>
          <p:cNvSpPr txBox="1"/>
          <p:nvPr/>
        </p:nvSpPr>
        <p:spPr>
          <a:xfrm>
            <a:off x="4911166" y="3171773"/>
            <a:ext cx="1588546" cy="969496"/>
          </a:xfrm>
          <a:prstGeom prst="rect">
            <a:avLst/>
          </a:prstGeom>
          <a:noFill/>
        </p:spPr>
        <p:txBody>
          <a:bodyPr wrap="square" lIns="0" tIns="0" rIns="0" bIns="45720" rtlCol="0">
            <a:spAutoFit/>
          </a:bodyPr>
          <a:lstStyle/>
          <a:p>
            <a:r>
              <a:rPr lang="es-MX" sz="1200" b="1" dirty="0">
                <a:solidFill>
                  <a:schemeClr val="accent4"/>
                </a:solidFill>
              </a:rPr>
              <a:t>El porcentaje de roles de mujeres en tecnología ha caído un </a:t>
            </a:r>
            <a:r>
              <a:rPr lang="es-MX" sz="1200" b="1" dirty="0">
                <a:solidFill>
                  <a:schemeClr val="tx2">
                    <a:lumMod val="60000"/>
                    <a:lumOff val="40000"/>
                  </a:schemeClr>
                </a:solidFill>
              </a:rPr>
              <a:t>35% en 1984 al 32% en 2018</a:t>
            </a:r>
            <a:endParaRPr lang="en-US" sz="1200" b="1" dirty="0" err="1">
              <a:solidFill>
                <a:schemeClr val="tx2">
                  <a:lumMod val="60000"/>
                  <a:lumOff val="40000"/>
                </a:schemeClr>
              </a:solidFill>
            </a:endParaRPr>
          </a:p>
        </p:txBody>
      </p:sp>
      <p:sp>
        <p:nvSpPr>
          <p:cNvPr id="15" name="TextBox 14">
            <a:extLst>
              <a:ext uri="{FF2B5EF4-FFF2-40B4-BE49-F238E27FC236}">
                <a16:creationId xmlns:a16="http://schemas.microsoft.com/office/drawing/2014/main" id="{0D921EE8-F6C4-4B61-9959-8835677CC955}"/>
              </a:ext>
            </a:extLst>
          </p:cNvPr>
          <p:cNvSpPr txBox="1"/>
          <p:nvPr/>
        </p:nvSpPr>
        <p:spPr>
          <a:xfrm>
            <a:off x="7048191" y="3171773"/>
            <a:ext cx="1588546" cy="1708160"/>
          </a:xfrm>
          <a:prstGeom prst="rect">
            <a:avLst/>
          </a:prstGeom>
          <a:noFill/>
        </p:spPr>
        <p:txBody>
          <a:bodyPr wrap="square" lIns="0" tIns="0" rIns="0" bIns="45720" rtlCol="0">
            <a:spAutoFit/>
          </a:bodyPr>
          <a:lstStyle/>
          <a:p>
            <a:r>
              <a:rPr lang="es-MX" sz="1200" b="1" dirty="0">
                <a:solidFill>
                  <a:schemeClr val="accent4"/>
                </a:solidFill>
              </a:rPr>
              <a:t>Es </a:t>
            </a:r>
            <a:r>
              <a:rPr lang="es-MX" sz="1200" b="1" dirty="0">
                <a:solidFill>
                  <a:schemeClr val="tx2">
                    <a:lumMod val="60000"/>
                    <a:lumOff val="40000"/>
                  </a:schemeClr>
                </a:solidFill>
              </a:rPr>
              <a:t>2.5 </a:t>
            </a:r>
            <a:r>
              <a:rPr lang="es-MX" sz="1200" b="1" dirty="0">
                <a:solidFill>
                  <a:schemeClr val="accent4"/>
                </a:solidFill>
              </a:rPr>
              <a:t>más probable que una mujer abandone un rol/puesto de tecnología antes de los 35 años que otro rol/puesto. Solo representan el </a:t>
            </a:r>
            <a:r>
              <a:rPr lang="es-MX" sz="1200" b="1" dirty="0">
                <a:solidFill>
                  <a:schemeClr val="tx2">
                    <a:lumMod val="60000"/>
                    <a:lumOff val="40000"/>
                  </a:schemeClr>
                </a:solidFill>
              </a:rPr>
              <a:t>18% </a:t>
            </a:r>
            <a:r>
              <a:rPr lang="es-MX" sz="1200" b="1" dirty="0">
                <a:solidFill>
                  <a:schemeClr val="accent4"/>
                </a:solidFill>
              </a:rPr>
              <a:t>de CIO/CTO</a:t>
            </a:r>
            <a:endParaRPr lang="en-US" sz="1200" b="1" dirty="0" err="1">
              <a:solidFill>
                <a:schemeClr val="accent4"/>
              </a:solidFill>
            </a:endParaRPr>
          </a:p>
        </p:txBody>
      </p:sp>
    </p:spTree>
    <p:extLst>
      <p:ext uri="{BB962C8B-B14F-4D97-AF65-F5344CB8AC3E}">
        <p14:creationId xmlns:p14="http://schemas.microsoft.com/office/powerpoint/2010/main" val="4169994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B4712B-1773-6347-850B-D84357B01125}"/>
              </a:ext>
            </a:extLst>
          </p:cNvPr>
          <p:cNvSpPr>
            <a:spLocks noGrp="1"/>
          </p:cNvSpPr>
          <p:nvPr>
            <p:ph type="sldNum" sz="quarter" idx="12"/>
          </p:nvPr>
        </p:nvSpPr>
        <p:spPr/>
        <p:txBody>
          <a:bodyPr/>
          <a:lstStyle/>
          <a:p>
            <a:fld id="{71B882E3-AA57-DB47-B7F5-4E115F25E2D7}" type="slidenum">
              <a:rPr lang="en-US" smtClean="0"/>
              <a:pPr/>
              <a:t>3</a:t>
            </a:fld>
            <a:endParaRPr lang="en-US"/>
          </a:p>
        </p:txBody>
      </p:sp>
      <p:sp>
        <p:nvSpPr>
          <p:cNvPr id="21" name="Text Placeholder 2">
            <a:extLst>
              <a:ext uri="{FF2B5EF4-FFF2-40B4-BE49-F238E27FC236}">
                <a16:creationId xmlns:a16="http://schemas.microsoft.com/office/drawing/2014/main" id="{E4B57E19-8B71-0C44-9CA1-2B1E66D97C2E}"/>
              </a:ext>
            </a:extLst>
          </p:cNvPr>
          <p:cNvSpPr>
            <a:spLocks noGrp="1"/>
          </p:cNvSpPr>
          <p:nvPr>
            <p:ph type="body" sz="quarter" idx="14"/>
          </p:nvPr>
        </p:nvSpPr>
        <p:spPr>
          <a:xfrm>
            <a:off x="5746376" y="1021977"/>
            <a:ext cx="5836024" cy="4564638"/>
          </a:xfrm>
        </p:spPr>
        <p:txBody>
          <a:bodyPr lIns="0" tIns="0" rIns="0" bIns="0">
            <a:noAutofit/>
          </a:bodyPr>
          <a:lstStyle/>
          <a:p>
            <a:pPr lvl="0" defTabSz="914400">
              <a:lnSpc>
                <a:spcPct val="100000"/>
              </a:lnSpc>
              <a:spcBef>
                <a:spcPts val="0"/>
              </a:spcBef>
              <a:defRPr/>
            </a:pPr>
            <a:r>
              <a:rPr lang="es-MX" sz="2800" dirty="0">
                <a:latin typeface="Graphik"/>
              </a:rPr>
              <a:t>El punto de partida es dejar de esperar que las mujeres se adapten a las condiciones actuales y no fomentar o hacer que las mujeres cambien su comportamiento. </a:t>
            </a:r>
          </a:p>
          <a:p>
            <a:pPr lvl="0" defTabSz="914400">
              <a:lnSpc>
                <a:spcPct val="100000"/>
              </a:lnSpc>
              <a:spcBef>
                <a:spcPts val="0"/>
              </a:spcBef>
              <a:defRPr/>
            </a:pPr>
            <a:r>
              <a:rPr lang="es-MX" sz="2800" dirty="0">
                <a:latin typeface="Graphik"/>
              </a:rPr>
              <a:t>Hay que reajustar la cultura para que las mujeres puedan prosperar por quiénes son y no a pesar de ello</a:t>
            </a:r>
          </a:p>
        </p:txBody>
      </p:sp>
      <p:pic>
        <p:nvPicPr>
          <p:cNvPr id="3" name="Picture 2">
            <a:extLst>
              <a:ext uri="{FF2B5EF4-FFF2-40B4-BE49-F238E27FC236}">
                <a16:creationId xmlns:a16="http://schemas.microsoft.com/office/drawing/2014/main" id="{23F51B6B-2217-489F-9F9B-CBC28C1F8C16}"/>
              </a:ext>
            </a:extLst>
          </p:cNvPr>
          <p:cNvPicPr>
            <a:picLocks noChangeAspect="1"/>
          </p:cNvPicPr>
          <p:nvPr/>
        </p:nvPicPr>
        <p:blipFill>
          <a:blip r:embed="rId3"/>
          <a:stretch>
            <a:fillRect/>
          </a:stretch>
        </p:blipFill>
        <p:spPr>
          <a:xfrm>
            <a:off x="314885" y="80682"/>
            <a:ext cx="4838700" cy="6248400"/>
          </a:xfrm>
          <a:prstGeom prst="rect">
            <a:avLst/>
          </a:prstGeom>
        </p:spPr>
      </p:pic>
    </p:spTree>
    <p:extLst>
      <p:ext uri="{BB962C8B-B14F-4D97-AF65-F5344CB8AC3E}">
        <p14:creationId xmlns:p14="http://schemas.microsoft.com/office/powerpoint/2010/main" val="3015327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B17A372-2993-4877-8046-B0794A95E98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8" name="think-cell Slide" r:id="rId6" imgW="423" imgH="424" progId="TCLayout.ActiveDocument.1">
                  <p:embed/>
                </p:oleObj>
              </mc:Choice>
              <mc:Fallback>
                <p:oleObj name="think-cell Slide" r:id="rId6" imgW="423" imgH="424" progId="TCLayout.ActiveDocument.1">
                  <p:embed/>
                  <p:pic>
                    <p:nvPicPr>
                      <p:cNvPr id="3" name="Object 2" hidden="1">
                        <a:extLst>
                          <a:ext uri="{FF2B5EF4-FFF2-40B4-BE49-F238E27FC236}">
                            <a16:creationId xmlns:a16="http://schemas.microsoft.com/office/drawing/2014/main" id="{8B17A372-2993-4877-8046-B0794A95E98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AC7E49E8-B0CE-4F15-B6EE-93C490F817AE}"/>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6000" b="1">
              <a:latin typeface="Graphik" panose="020B0503030202060203" pitchFamily="34" charset="0"/>
              <a:ea typeface="+mj-ea"/>
              <a:cs typeface="+mj-cs"/>
              <a:sym typeface="Graphik" panose="020B0503030202060203" pitchFamily="34" charset="0"/>
            </a:endParaRPr>
          </a:p>
        </p:txBody>
      </p:sp>
      <p:sp>
        <p:nvSpPr>
          <p:cNvPr id="7" name="Text Placeholder 2">
            <a:extLst>
              <a:ext uri="{FF2B5EF4-FFF2-40B4-BE49-F238E27FC236}">
                <a16:creationId xmlns:a16="http://schemas.microsoft.com/office/drawing/2014/main" id="{313A40F0-2E09-45EB-8B8C-6AE67F929689}"/>
              </a:ext>
            </a:extLst>
          </p:cNvPr>
          <p:cNvSpPr txBox="1">
            <a:spLocks/>
          </p:cNvSpPr>
          <p:nvPr/>
        </p:nvSpPr>
        <p:spPr>
          <a:xfrm>
            <a:off x="261982" y="420577"/>
            <a:ext cx="11047760" cy="1790259"/>
          </a:xfrm>
          <a:prstGeom prst="rect">
            <a:avLst/>
          </a:prstGeom>
        </p:spPr>
        <p:txBody>
          <a:bodyPr/>
          <a:lstStyle>
            <a:lvl1pPr marL="0" indent="0" algn="l" defTabSz="914377" rtl="0" eaLnBrk="1" latinLnBrk="0" hangingPunct="1">
              <a:lnSpc>
                <a:spcPct val="70000"/>
              </a:lnSpc>
              <a:spcBef>
                <a:spcPts val="1200"/>
              </a:spcBef>
              <a:spcAft>
                <a:spcPts val="0"/>
              </a:spcAft>
              <a:buFont typeface="Arial" panose="020B0604020202020204" pitchFamily="34" charset="0"/>
              <a:buNone/>
              <a:defRPr sz="3200" b="1" i="0" kern="1200" cap="none" spc="0" baseline="0">
                <a:solidFill>
                  <a:schemeClr val="tx1"/>
                </a:solidFill>
                <a:latin typeface="Graphik Black" panose="020B0503030202060203" pitchFamily="34" charset="77"/>
                <a:ea typeface="+mn-ea"/>
                <a:cs typeface="+mn-cs"/>
              </a:defRPr>
            </a:lvl1pPr>
            <a:lvl2pPr marL="0" indent="0" algn="l" defTabSz="914377" rtl="0" eaLnBrk="1" latinLnBrk="0" hangingPunct="1">
              <a:lnSpc>
                <a:spcPct val="90000"/>
              </a:lnSpc>
              <a:spcBef>
                <a:spcPts val="1200"/>
              </a:spcBef>
              <a:spcAft>
                <a:spcPts val="0"/>
              </a:spcAft>
              <a:buFont typeface="Arial" panose="020B0604020202020204" pitchFamily="34" charset="0"/>
              <a:buNone/>
              <a:defRPr sz="1600" b="1" i="0" kern="1200" baseline="0">
                <a:solidFill>
                  <a:schemeClr val="tx1"/>
                </a:solidFill>
                <a:latin typeface="Graphik Semibold" panose="020B0503030202060203" pitchFamily="34" charset="77"/>
                <a:ea typeface="+mn-ea"/>
                <a:cs typeface="+mn-cs"/>
              </a:defRPr>
            </a:lvl2pPr>
            <a:lvl3pPr marL="0" indent="0" algn="l" defTabSz="914377" rtl="0" eaLnBrk="1" latinLnBrk="0" hangingPunct="1">
              <a:lnSpc>
                <a:spcPct val="90000"/>
              </a:lnSpc>
              <a:spcBef>
                <a:spcPts val="1200"/>
              </a:spcBef>
              <a:spcAft>
                <a:spcPts val="0"/>
              </a:spcAft>
              <a:buFont typeface="Arial" panose="020B0604020202020204" pitchFamily="34" charset="0"/>
              <a:buNone/>
              <a:defRPr sz="1600" kern="1200">
                <a:solidFill>
                  <a:schemeClr val="tx1"/>
                </a:solidFill>
                <a:latin typeface="+mn-lt"/>
                <a:ea typeface="+mn-ea"/>
                <a:cs typeface="+mn-cs"/>
              </a:defRPr>
            </a:lvl3pPr>
            <a:lvl4pPr marL="173034" indent="-169858" algn="l" defTabSz="914377" rtl="0" eaLnBrk="1" latinLnBrk="0" hangingPunct="1">
              <a:lnSpc>
                <a:spcPct val="90000"/>
              </a:lnSpc>
              <a:spcBef>
                <a:spcPts val="1200"/>
              </a:spcBef>
              <a:spcAft>
                <a:spcPts val="0"/>
              </a:spcAft>
              <a:buFont typeface="Arial" panose="020B0604020202020204" pitchFamily="34" charset="0"/>
              <a:buChar char="•"/>
              <a:defRPr sz="1600" kern="1200">
                <a:solidFill>
                  <a:schemeClr val="tx1"/>
                </a:solidFill>
                <a:latin typeface="+mn-lt"/>
                <a:ea typeface="+mn-ea"/>
                <a:cs typeface="+mn-cs"/>
              </a:defRPr>
            </a:lvl4pPr>
            <a:lvl5pPr marL="346066" indent="-177796" algn="l" defTabSz="914377" rtl="0" eaLnBrk="1" latinLnBrk="0" hangingPunct="1">
              <a:lnSpc>
                <a:spcPct val="90000"/>
              </a:lnSpc>
              <a:spcBef>
                <a:spcPts val="1200"/>
              </a:spcBef>
              <a:spcAft>
                <a:spcPts val="0"/>
              </a:spcAft>
              <a:buFont typeface="Arial" panose="020B0604020202020204" pitchFamily="34" charset="0"/>
              <a:buChar char="•"/>
              <a:defRPr sz="1600" kern="1200">
                <a:solidFill>
                  <a:schemeClr val="tx1"/>
                </a:solidFill>
                <a:latin typeface="+mn-lt"/>
                <a:ea typeface="+mn-ea"/>
                <a:cs typeface="+mn-cs"/>
              </a:defRPr>
            </a:lvl5pPr>
            <a:lvl6pPr marL="512750" indent="-173034" algn="l" defTabSz="914377" rtl="0" eaLnBrk="1" latinLnBrk="0" hangingPunct="1">
              <a:lnSpc>
                <a:spcPct val="90000"/>
              </a:lnSpc>
              <a:spcBef>
                <a:spcPts val="1200"/>
              </a:spcBef>
              <a:spcAft>
                <a:spcPts val="0"/>
              </a:spcAft>
              <a:buFont typeface="Arial" panose="020B0604020202020204" pitchFamily="34" charset="0"/>
              <a:buChar char="•"/>
              <a:defRPr sz="1600" kern="1200">
                <a:solidFill>
                  <a:schemeClr val="tx1"/>
                </a:solidFill>
                <a:latin typeface="+mn-lt"/>
                <a:ea typeface="+mn-ea"/>
                <a:cs typeface="+mn-cs"/>
              </a:defRPr>
            </a:lvl6pPr>
            <a:lvl7pPr marL="0" indent="0" algn="l" defTabSz="914377" rtl="0" eaLnBrk="1" latinLnBrk="0" hangingPunct="1">
              <a:lnSpc>
                <a:spcPct val="90000"/>
              </a:lnSpc>
              <a:spcBef>
                <a:spcPts val="1200"/>
              </a:spcBef>
              <a:buFont typeface="Arial" panose="020B0604020202020204" pitchFamily="34" charset="0"/>
              <a:buNone/>
              <a:defRPr sz="1200" b="0" i="0" kern="1200" cap="all" spc="100" baseline="0">
                <a:solidFill>
                  <a:schemeClr val="tx1"/>
                </a:solidFill>
                <a:latin typeface="Graphik Medium" panose="020B0503030202060203" pitchFamily="34" charset="77"/>
                <a:ea typeface="+mn-ea"/>
                <a:cs typeface="+mn-cs"/>
              </a:defRPr>
            </a:lvl7pPr>
            <a:lvl8pPr marL="0" indent="0" algn="l" defTabSz="914377" rtl="0" eaLnBrk="1" latinLnBrk="0" hangingPunct="1">
              <a:lnSpc>
                <a:spcPct val="90000"/>
              </a:lnSpc>
              <a:spcBef>
                <a:spcPts val="1200"/>
              </a:spcBef>
              <a:spcAft>
                <a:spcPts val="800"/>
              </a:spcAft>
              <a:buFont typeface="Arial" panose="020B0604020202020204" pitchFamily="34" charset="0"/>
              <a:buNone/>
              <a:defRPr sz="700" kern="1200" baseline="0">
                <a:solidFill>
                  <a:schemeClr val="tx1"/>
                </a:solidFill>
                <a:latin typeface="+mn-lt"/>
                <a:ea typeface="+mn-ea"/>
                <a:cs typeface="+mn-cs"/>
              </a:defRPr>
            </a:lvl8pPr>
            <a:lvl9pPr marL="0" indent="0" algn="l" defTabSz="914377" rtl="0" eaLnBrk="1" latinLnBrk="0" hangingPunct="1">
              <a:lnSpc>
                <a:spcPct val="70000"/>
              </a:lnSpc>
              <a:spcBef>
                <a:spcPts val="0"/>
              </a:spcBef>
              <a:spcAft>
                <a:spcPts val="600"/>
              </a:spcAft>
              <a:buFont typeface="Arial" panose="020B0604020202020204" pitchFamily="34" charset="0"/>
              <a:buNone/>
              <a:defRPr sz="8000" b="1" i="0" kern="1200" cap="none" spc="-180" baseline="0">
                <a:solidFill>
                  <a:schemeClr val="tx1"/>
                </a:solidFill>
                <a:latin typeface="Graphik Black" panose="020B0503030202060203" pitchFamily="34" charset="77"/>
                <a:ea typeface="+mn-ea"/>
                <a:cs typeface="+mn-cs"/>
              </a:defRPr>
            </a:lvl9pPr>
          </a:lstStyle>
          <a:p>
            <a:r>
              <a:rPr lang="es-MX" sz="4000"/>
              <a:t>Reseteando la cultura  tecnológica</a:t>
            </a:r>
            <a:endParaRPr lang="es-MX" sz="4000" dirty="0"/>
          </a:p>
        </p:txBody>
      </p:sp>
      <p:sp>
        <p:nvSpPr>
          <p:cNvPr id="8" name="TextBox 7">
            <a:extLst>
              <a:ext uri="{FF2B5EF4-FFF2-40B4-BE49-F238E27FC236}">
                <a16:creationId xmlns:a16="http://schemas.microsoft.com/office/drawing/2014/main" id="{5E4AE1FF-7C15-4C5F-B9FB-907C11C77FC3}"/>
              </a:ext>
            </a:extLst>
          </p:cNvPr>
          <p:cNvSpPr txBox="1"/>
          <p:nvPr/>
        </p:nvSpPr>
        <p:spPr>
          <a:xfrm>
            <a:off x="-445247" y="882515"/>
            <a:ext cx="4614577" cy="433191"/>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800" b="1" i="0" u="none" strike="noStrike" kern="1200" cap="none" spc="0" normalizeH="0" baseline="0" noProof="0" dirty="0">
                <a:ln>
                  <a:noFill/>
                </a:ln>
                <a:solidFill>
                  <a:schemeClr val="accent1">
                    <a:lumMod val="75000"/>
                  </a:schemeClr>
                </a:solidFill>
                <a:effectLst/>
                <a:uLnTx/>
                <a:uFillTx/>
                <a:latin typeface="Graphik"/>
                <a:ea typeface="+mn-ea"/>
                <a:cs typeface="+mn-cs"/>
              </a:rPr>
              <a:t>Escuelas y Un</a:t>
            </a:r>
            <a:r>
              <a:rPr lang="es-MX" b="1" dirty="0" err="1">
                <a:solidFill>
                  <a:schemeClr val="accent1">
                    <a:lumMod val="75000"/>
                  </a:schemeClr>
                </a:solidFill>
                <a:latin typeface="Graphik"/>
              </a:rPr>
              <a:t>iversidades</a:t>
            </a:r>
            <a:endParaRPr kumimoji="0" lang="es-MX" sz="1800" b="1" i="0" u="none" strike="noStrike" kern="1200" cap="none" spc="0" normalizeH="0" baseline="0" noProof="0" dirty="0">
              <a:ln>
                <a:noFill/>
              </a:ln>
              <a:solidFill>
                <a:schemeClr val="accent1">
                  <a:lumMod val="75000"/>
                </a:schemeClr>
              </a:solidFill>
              <a:effectLst/>
              <a:uLnTx/>
              <a:uFillTx/>
              <a:latin typeface="Graphik"/>
            </a:endParaRPr>
          </a:p>
        </p:txBody>
      </p:sp>
      <p:sp>
        <p:nvSpPr>
          <p:cNvPr id="9" name="Oval 8">
            <a:extLst>
              <a:ext uri="{FF2B5EF4-FFF2-40B4-BE49-F238E27FC236}">
                <a16:creationId xmlns:a16="http://schemas.microsoft.com/office/drawing/2014/main" id="{67A3200E-597D-43E4-9637-4EF8BDF9A83E}"/>
              </a:ext>
            </a:extLst>
          </p:cNvPr>
          <p:cNvSpPr/>
          <p:nvPr/>
        </p:nvSpPr>
        <p:spPr>
          <a:xfrm>
            <a:off x="515237" y="1563364"/>
            <a:ext cx="1152128" cy="1152128"/>
          </a:xfrm>
          <a:prstGeom prst="ellipse">
            <a:avLst/>
          </a:prstGeom>
          <a:noFill/>
          <a:ln w="254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139FC232-F5C2-426A-B950-3A3E70CD946E}"/>
              </a:ext>
            </a:extLst>
          </p:cNvPr>
          <p:cNvSpPr/>
          <p:nvPr/>
        </p:nvSpPr>
        <p:spPr>
          <a:xfrm>
            <a:off x="594199" y="1642326"/>
            <a:ext cx="994204" cy="994204"/>
          </a:xfrm>
          <a:prstGeom prst="ellipse">
            <a:avLst/>
          </a:prstGeom>
          <a:solidFill>
            <a:schemeClr val="bg1"/>
          </a:solidFill>
          <a:ln w="9525">
            <a:noFill/>
          </a:ln>
          <a:effectLst>
            <a:outerShdw blurRad="38100" sx="102000" sy="102000" algn="ctr"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Graphic 10">
            <a:hlinkClick r:id="rId8"/>
            <a:extLst>
              <a:ext uri="{FF2B5EF4-FFF2-40B4-BE49-F238E27FC236}">
                <a16:creationId xmlns:a16="http://schemas.microsoft.com/office/drawing/2014/main" id="{7A3253DE-AFC1-43C3-9C71-16FA1FA3B5BF}"/>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flipH="1">
            <a:off x="816912" y="1865039"/>
            <a:ext cx="548778" cy="548778"/>
          </a:xfrm>
          <a:prstGeom prst="rect">
            <a:avLst/>
          </a:prstGeom>
        </p:spPr>
      </p:pic>
      <p:sp>
        <p:nvSpPr>
          <p:cNvPr id="12" name="Oval 11">
            <a:extLst>
              <a:ext uri="{FF2B5EF4-FFF2-40B4-BE49-F238E27FC236}">
                <a16:creationId xmlns:a16="http://schemas.microsoft.com/office/drawing/2014/main" id="{43B974A1-A38D-455B-944F-E7B168541150}"/>
              </a:ext>
            </a:extLst>
          </p:cNvPr>
          <p:cNvSpPr/>
          <p:nvPr/>
        </p:nvSpPr>
        <p:spPr>
          <a:xfrm>
            <a:off x="515237" y="3120682"/>
            <a:ext cx="1152128" cy="1152128"/>
          </a:xfrm>
          <a:prstGeom prst="ellipse">
            <a:avLst/>
          </a:prstGeom>
          <a:noFill/>
          <a:ln w="254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A1D80E05-5B1A-41A1-A94C-51BD73A63336}"/>
              </a:ext>
            </a:extLst>
          </p:cNvPr>
          <p:cNvSpPr/>
          <p:nvPr/>
        </p:nvSpPr>
        <p:spPr>
          <a:xfrm>
            <a:off x="594199" y="3199644"/>
            <a:ext cx="994204" cy="994204"/>
          </a:xfrm>
          <a:prstGeom prst="ellipse">
            <a:avLst/>
          </a:prstGeom>
          <a:solidFill>
            <a:schemeClr val="bg1"/>
          </a:solidFill>
          <a:ln w="9525">
            <a:noFill/>
          </a:ln>
          <a:effectLst>
            <a:outerShdw blurRad="38100" sx="102000" sy="102000" algn="ctr"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4" name="Graphic 13">
            <a:hlinkClick r:id="rId11"/>
            <a:extLst>
              <a:ext uri="{FF2B5EF4-FFF2-40B4-BE49-F238E27FC236}">
                <a16:creationId xmlns:a16="http://schemas.microsoft.com/office/drawing/2014/main" id="{5EA43442-B85E-4EB4-8EAC-2F26CF76ABC5}"/>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16912" y="3422357"/>
            <a:ext cx="548778" cy="548778"/>
          </a:xfrm>
          <a:prstGeom prst="rect">
            <a:avLst/>
          </a:prstGeom>
        </p:spPr>
      </p:pic>
      <p:sp>
        <p:nvSpPr>
          <p:cNvPr id="15" name="Oval 14">
            <a:extLst>
              <a:ext uri="{FF2B5EF4-FFF2-40B4-BE49-F238E27FC236}">
                <a16:creationId xmlns:a16="http://schemas.microsoft.com/office/drawing/2014/main" id="{C6D2D525-B8BE-4BF4-AD3E-17958A103453}"/>
              </a:ext>
            </a:extLst>
          </p:cNvPr>
          <p:cNvSpPr/>
          <p:nvPr/>
        </p:nvSpPr>
        <p:spPr>
          <a:xfrm>
            <a:off x="515237" y="4677999"/>
            <a:ext cx="1152128" cy="1152128"/>
          </a:xfrm>
          <a:prstGeom prst="ellipse">
            <a:avLst/>
          </a:prstGeom>
          <a:noFill/>
          <a:ln w="254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A9800D88-1FAB-415E-8250-5D5A7587D4CB}"/>
              </a:ext>
            </a:extLst>
          </p:cNvPr>
          <p:cNvSpPr/>
          <p:nvPr/>
        </p:nvSpPr>
        <p:spPr>
          <a:xfrm>
            <a:off x="594199" y="4756961"/>
            <a:ext cx="994204" cy="994204"/>
          </a:xfrm>
          <a:prstGeom prst="ellipse">
            <a:avLst/>
          </a:prstGeom>
          <a:solidFill>
            <a:schemeClr val="bg1"/>
          </a:solidFill>
          <a:ln w="9525">
            <a:noFill/>
          </a:ln>
          <a:effectLst>
            <a:outerShdw blurRad="38100" sx="102000" sy="102000" algn="ctr"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7" name="Graphic 16">
            <a:hlinkClick r:id="rId14"/>
            <a:extLst>
              <a:ext uri="{FF2B5EF4-FFF2-40B4-BE49-F238E27FC236}">
                <a16:creationId xmlns:a16="http://schemas.microsoft.com/office/drawing/2014/main" id="{E73F4C94-C5B6-4072-8B14-8E13B34462A6}"/>
              </a:ext>
            </a:extLst>
          </p:cNvPr>
          <p:cNvPicPr>
            <a:picLocks noChangeAspect="1"/>
          </p:cNvPicPr>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816912" y="4979674"/>
            <a:ext cx="548778" cy="548778"/>
          </a:xfrm>
          <a:prstGeom prst="rect">
            <a:avLst/>
          </a:prstGeom>
        </p:spPr>
      </p:pic>
      <p:sp>
        <p:nvSpPr>
          <p:cNvPr id="18" name="TextBox 17">
            <a:extLst>
              <a:ext uri="{FF2B5EF4-FFF2-40B4-BE49-F238E27FC236}">
                <a16:creationId xmlns:a16="http://schemas.microsoft.com/office/drawing/2014/main" id="{6E501E67-B20B-4052-8711-94CBB16395BC}"/>
              </a:ext>
            </a:extLst>
          </p:cNvPr>
          <p:cNvSpPr txBox="1"/>
          <p:nvPr/>
        </p:nvSpPr>
        <p:spPr>
          <a:xfrm>
            <a:off x="1890078" y="1401652"/>
            <a:ext cx="4346874" cy="3000019"/>
          </a:xfrm>
          <a:prstGeom prst="rect">
            <a:avLst/>
          </a:prstGeom>
          <a:noFill/>
        </p:spPr>
        <p:txBody>
          <a:bodyPr wrap="square" lIns="0" tIns="0" rIns="0" bIns="0" rtlCol="0">
            <a:noAutofit/>
          </a:bodyPr>
          <a:lstStyle/>
          <a:p>
            <a:pPr marL="173736" marR="0" lvl="0" indent="-173736" algn="l" defTabSz="914400" rtl="0" eaLnBrk="1" fontAlgn="auto" latinLnBrk="0" hangingPunct="1">
              <a:lnSpc>
                <a:spcPct val="100000"/>
              </a:lnSpc>
              <a:spcBef>
                <a:spcPts val="0"/>
              </a:spcBef>
              <a:spcAft>
                <a:spcPts val="1000"/>
              </a:spcAft>
              <a:buClr>
                <a:srgbClr val="A000FF"/>
              </a:buClr>
              <a:buSzTx/>
              <a:buFont typeface="Arial" panose="020B0604020202020204" pitchFamily="34" charset="0"/>
              <a:buChar char="•"/>
              <a:tabLst/>
              <a:defRPr/>
            </a:pPr>
            <a:r>
              <a:rPr kumimoji="0" lang="es-MX" sz="1600" b="0" i="0" u="none" strike="noStrike" kern="1200" cap="none" spc="0" normalizeH="0" baseline="0" noProof="0" dirty="0">
                <a:ln>
                  <a:noFill/>
                </a:ln>
                <a:solidFill>
                  <a:srgbClr val="000000"/>
                </a:solidFill>
                <a:effectLst/>
                <a:uLnTx/>
                <a:uFillTx/>
                <a:latin typeface="Graphik"/>
                <a:ea typeface="+mn-ea"/>
                <a:cs typeface="+mn-cs"/>
              </a:rPr>
              <a:t>Comprometerse con una mayor diversidad de profesores y estudiantes.</a:t>
            </a:r>
          </a:p>
          <a:p>
            <a:pPr marL="173736" marR="0" lvl="0" indent="-173736" algn="l" defTabSz="914400" rtl="0" eaLnBrk="1" fontAlgn="auto" latinLnBrk="0" hangingPunct="1">
              <a:lnSpc>
                <a:spcPct val="100000"/>
              </a:lnSpc>
              <a:spcBef>
                <a:spcPts val="0"/>
              </a:spcBef>
              <a:spcAft>
                <a:spcPts val="1000"/>
              </a:spcAft>
              <a:buClr>
                <a:srgbClr val="A000FF"/>
              </a:buClr>
              <a:buSzTx/>
              <a:buFont typeface="Arial" panose="020B0604020202020204" pitchFamily="34" charset="0"/>
              <a:buChar char="•"/>
              <a:tabLst/>
              <a:defRPr/>
            </a:pPr>
            <a:r>
              <a:rPr lang="es-MX" sz="1600" dirty="0">
                <a:solidFill>
                  <a:srgbClr val="000000"/>
                </a:solidFill>
                <a:latin typeface="Graphik"/>
              </a:rPr>
              <a:t>Diseñar programas para apoyar a mujeres y minorías</a:t>
            </a:r>
          </a:p>
          <a:p>
            <a:pPr marL="173736" marR="0" lvl="0" indent="-173736" algn="l" defTabSz="914400" rtl="0" eaLnBrk="1" fontAlgn="auto" latinLnBrk="0" hangingPunct="1">
              <a:lnSpc>
                <a:spcPct val="100000"/>
              </a:lnSpc>
              <a:spcBef>
                <a:spcPts val="0"/>
              </a:spcBef>
              <a:spcAft>
                <a:spcPts val="1000"/>
              </a:spcAft>
              <a:buClr>
                <a:srgbClr val="A000FF"/>
              </a:buClr>
              <a:buSzTx/>
              <a:buFont typeface="Arial" panose="020B0604020202020204" pitchFamily="34" charset="0"/>
              <a:buChar char="•"/>
              <a:tabLst/>
              <a:defRPr/>
            </a:pPr>
            <a:r>
              <a:rPr kumimoji="0" lang="es-MX" sz="1600" b="0" i="0" u="none" strike="noStrike" kern="1200" cap="none" spc="0" normalizeH="0" baseline="0" noProof="0" dirty="0">
                <a:ln>
                  <a:noFill/>
                </a:ln>
                <a:solidFill>
                  <a:srgbClr val="000000"/>
                </a:solidFill>
                <a:effectLst/>
                <a:uLnTx/>
                <a:uFillTx/>
                <a:latin typeface="Graphik"/>
                <a:ea typeface="+mn-ea"/>
                <a:cs typeface="+mn-cs"/>
              </a:rPr>
              <a:t>Dar a conocer sus datos de diversidad de profesores y estudiantes</a:t>
            </a:r>
          </a:p>
          <a:p>
            <a:pPr marL="173736" marR="0" lvl="0" indent="-173736" algn="l" defTabSz="914400" rtl="0" eaLnBrk="1" fontAlgn="auto" latinLnBrk="0" hangingPunct="1">
              <a:lnSpc>
                <a:spcPct val="100000"/>
              </a:lnSpc>
              <a:spcBef>
                <a:spcPts val="0"/>
              </a:spcBef>
              <a:spcAft>
                <a:spcPts val="1000"/>
              </a:spcAft>
              <a:buClr>
                <a:srgbClr val="A000FF"/>
              </a:buClr>
              <a:buSzTx/>
              <a:buFont typeface="Arial" panose="020B0604020202020204" pitchFamily="34" charset="0"/>
              <a:buChar char="•"/>
              <a:tabLst/>
              <a:defRPr/>
            </a:pPr>
            <a:r>
              <a:rPr lang="es-MX" sz="1600" dirty="0">
                <a:solidFill>
                  <a:srgbClr val="000000"/>
                </a:solidFill>
                <a:latin typeface="Graphik"/>
              </a:rPr>
              <a:t>Iniciar campañas sobre acoso, discriminación y uso de lenguaje sesgado por motivos de género</a:t>
            </a:r>
          </a:p>
          <a:p>
            <a:pPr marL="173736" marR="0" lvl="0" indent="-173736" algn="l" defTabSz="914400" rtl="0" eaLnBrk="1" fontAlgn="auto" latinLnBrk="0" hangingPunct="1">
              <a:lnSpc>
                <a:spcPct val="100000"/>
              </a:lnSpc>
              <a:spcBef>
                <a:spcPts val="0"/>
              </a:spcBef>
              <a:spcAft>
                <a:spcPts val="1000"/>
              </a:spcAft>
              <a:buClr>
                <a:srgbClr val="A000FF"/>
              </a:buClr>
              <a:buSzTx/>
              <a:buFont typeface="Arial" panose="020B0604020202020204" pitchFamily="34" charset="0"/>
              <a:buChar char="•"/>
              <a:tabLst/>
              <a:defRPr/>
            </a:pPr>
            <a:r>
              <a:rPr kumimoji="0" lang="es-MX" sz="1600" b="0" i="0" u="none" strike="noStrike" kern="1200" cap="none" spc="0" normalizeH="0" baseline="0" noProof="0" dirty="0">
                <a:ln>
                  <a:noFill/>
                </a:ln>
                <a:solidFill>
                  <a:srgbClr val="000000"/>
                </a:solidFill>
                <a:effectLst/>
                <a:uLnTx/>
                <a:uFillTx/>
                <a:latin typeface="Graphik"/>
                <a:ea typeface="+mn-ea"/>
                <a:cs typeface="+mn-cs"/>
              </a:rPr>
              <a:t>Ofrecer apoyo </a:t>
            </a:r>
            <a:r>
              <a:rPr lang="es-MX" sz="1600" dirty="0">
                <a:solidFill>
                  <a:srgbClr val="000000"/>
                </a:solidFill>
                <a:latin typeface="Graphik"/>
              </a:rPr>
              <a:t>fuera de clase, orientación de un consejero académico, tutoría para retener mujeres</a:t>
            </a:r>
          </a:p>
          <a:p>
            <a:pPr marL="173736" marR="0" lvl="0" indent="-173736" algn="l" defTabSz="914400" rtl="0" eaLnBrk="1" fontAlgn="auto" latinLnBrk="0" hangingPunct="1">
              <a:lnSpc>
                <a:spcPct val="100000"/>
              </a:lnSpc>
              <a:spcBef>
                <a:spcPts val="0"/>
              </a:spcBef>
              <a:spcAft>
                <a:spcPts val="1000"/>
              </a:spcAft>
              <a:buClr>
                <a:srgbClr val="A000FF"/>
              </a:buClr>
              <a:buSzTx/>
              <a:buFont typeface="Arial" panose="020B0604020202020204" pitchFamily="34" charset="0"/>
              <a:buChar char="•"/>
              <a:tabLst/>
              <a:defRPr/>
            </a:pPr>
            <a:r>
              <a:rPr lang="es-MX" sz="1600" dirty="0">
                <a:solidFill>
                  <a:srgbClr val="000000"/>
                </a:solidFill>
                <a:latin typeface="Graphik"/>
              </a:rPr>
              <a:t>Construir una imagen positiva de los profesores</a:t>
            </a:r>
          </a:p>
          <a:p>
            <a:pPr marL="173736" marR="0" lvl="0" indent="-173736" algn="l" defTabSz="914400" rtl="0" eaLnBrk="1" fontAlgn="auto" latinLnBrk="0" hangingPunct="1">
              <a:lnSpc>
                <a:spcPct val="100000"/>
              </a:lnSpc>
              <a:spcBef>
                <a:spcPts val="0"/>
              </a:spcBef>
              <a:spcAft>
                <a:spcPts val="1000"/>
              </a:spcAft>
              <a:buClr>
                <a:srgbClr val="A000FF"/>
              </a:buClr>
              <a:buSzTx/>
              <a:buFont typeface="Arial" panose="020B0604020202020204" pitchFamily="34" charset="0"/>
              <a:buChar char="•"/>
              <a:tabLst/>
              <a:defRPr/>
            </a:pPr>
            <a:r>
              <a:rPr lang="es-MX" sz="1600" dirty="0">
                <a:solidFill>
                  <a:srgbClr val="000000"/>
                </a:solidFill>
                <a:latin typeface="Graphik"/>
              </a:rPr>
              <a:t>Integrar trabajo en equipo y dinámicas de solución de problemas</a:t>
            </a:r>
            <a:endParaRPr kumimoji="0" lang="es-MX" sz="1600" b="0" i="0" u="none" strike="noStrike" kern="1200" cap="none" spc="0" normalizeH="0" baseline="0" noProof="0" dirty="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2288588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6" name="Picture 15" descr="A person sitting at a table using a computer&#10;&#10;Description automatically generated">
            <a:extLst>
              <a:ext uri="{FF2B5EF4-FFF2-40B4-BE49-F238E27FC236}">
                <a16:creationId xmlns:a16="http://schemas.microsoft.com/office/drawing/2014/main" id="{68BA32B3-582B-445B-9E5E-F2E9C14473D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41838"/>
          <a:stretch/>
        </p:blipFill>
        <p:spPr>
          <a:xfrm>
            <a:off x="5100918" y="5"/>
            <a:ext cx="7091074" cy="6857991"/>
          </a:xfrm>
          <a:prstGeom prst="rect">
            <a:avLst/>
          </a:prstGeom>
        </p:spPr>
      </p:pic>
      <p:sp>
        <p:nvSpPr>
          <p:cNvPr id="3" name="Slide Number Placeholder 2">
            <a:extLst>
              <a:ext uri="{FF2B5EF4-FFF2-40B4-BE49-F238E27FC236}">
                <a16:creationId xmlns:a16="http://schemas.microsoft.com/office/drawing/2014/main" id="{ADE7C165-3B08-584C-9D50-11F993205C08}"/>
              </a:ext>
            </a:extLst>
          </p:cNvPr>
          <p:cNvSpPr>
            <a:spLocks noGrp="1"/>
          </p:cNvSpPr>
          <p:nvPr>
            <p:ph type="sldNum" sz="quarter" idx="17"/>
          </p:nvPr>
        </p:nvSpPr>
        <p:spPr/>
        <p:txBody>
          <a:bodyPr/>
          <a:lstStyle/>
          <a:p>
            <a:fld id="{4F9AC08D-23A9-440E-BCB9-AA1E9877CC38}" type="slidenum">
              <a:rPr lang="en-US" smtClean="0"/>
              <a:pPr/>
              <a:t>5</a:t>
            </a:fld>
            <a:endParaRPr lang="en-US"/>
          </a:p>
        </p:txBody>
      </p:sp>
      <p:sp>
        <p:nvSpPr>
          <p:cNvPr id="7" name="Text Placeholder 6">
            <a:extLst>
              <a:ext uri="{FF2B5EF4-FFF2-40B4-BE49-F238E27FC236}">
                <a16:creationId xmlns:a16="http://schemas.microsoft.com/office/drawing/2014/main" id="{637B46E4-790A-4B80-8035-F5C45F1084D7}"/>
              </a:ext>
            </a:extLst>
          </p:cNvPr>
          <p:cNvSpPr>
            <a:spLocks noGrp="1"/>
          </p:cNvSpPr>
          <p:nvPr>
            <p:ph type="body" sz="quarter" idx="29"/>
          </p:nvPr>
        </p:nvSpPr>
        <p:spPr>
          <a:xfrm>
            <a:off x="497987" y="829785"/>
            <a:ext cx="3589919" cy="474486"/>
          </a:xfrm>
        </p:spPr>
        <p:txBody>
          <a:bodyPr/>
          <a:lstStyle/>
          <a:p>
            <a:pPr>
              <a:lnSpc>
                <a:spcPct val="100000"/>
              </a:lnSpc>
              <a:spcAft>
                <a:spcPts val="0"/>
              </a:spcAft>
            </a:pPr>
            <a:r>
              <a:rPr lang="es-MX" sz="1800" b="1" dirty="0"/>
              <a:t>Lugares de trabajo</a:t>
            </a:r>
            <a:endParaRPr lang="es-MX" sz="1800" dirty="0"/>
          </a:p>
          <a:p>
            <a:pPr marL="285750" indent="-285750">
              <a:lnSpc>
                <a:spcPct val="100000"/>
              </a:lnSpc>
              <a:spcAft>
                <a:spcPts val="0"/>
              </a:spcAft>
              <a:buFont typeface="Arial" panose="020B0604020202020204" pitchFamily="34" charset="0"/>
              <a:buChar char="•"/>
            </a:pPr>
            <a:endParaRPr lang="es-MX" dirty="0"/>
          </a:p>
          <a:p>
            <a:pPr marL="285750" indent="-285750">
              <a:lnSpc>
                <a:spcPct val="100000"/>
              </a:lnSpc>
              <a:spcAft>
                <a:spcPts val="0"/>
              </a:spcAft>
              <a:buFont typeface="Arial" panose="020B0604020202020204" pitchFamily="34" charset="0"/>
              <a:buChar char="•"/>
            </a:pPr>
            <a:endParaRPr lang="en-US" dirty="0"/>
          </a:p>
          <a:p>
            <a:pPr marL="285750" indent="-285750">
              <a:lnSpc>
                <a:spcPct val="100000"/>
              </a:lnSpc>
              <a:spcAft>
                <a:spcPts val="0"/>
              </a:spcAft>
              <a:buFont typeface="Arial" panose="020B0604020202020204" pitchFamily="34" charset="0"/>
              <a:buChar char="•"/>
            </a:pPr>
            <a:endParaRPr lang="en-US" dirty="0"/>
          </a:p>
          <a:p>
            <a:endParaRPr lang="en-US" dirty="0"/>
          </a:p>
          <a:p>
            <a:endParaRPr lang="en-US" dirty="0"/>
          </a:p>
        </p:txBody>
      </p:sp>
      <p:sp>
        <p:nvSpPr>
          <p:cNvPr id="13" name="Text Placeholder 2">
            <a:extLst>
              <a:ext uri="{FF2B5EF4-FFF2-40B4-BE49-F238E27FC236}">
                <a16:creationId xmlns:a16="http://schemas.microsoft.com/office/drawing/2014/main" id="{3FACC44A-A31B-49D9-9228-EBDA45CA7B46}"/>
              </a:ext>
            </a:extLst>
          </p:cNvPr>
          <p:cNvSpPr txBox="1">
            <a:spLocks/>
          </p:cNvSpPr>
          <p:nvPr/>
        </p:nvSpPr>
        <p:spPr>
          <a:xfrm>
            <a:off x="413171" y="287251"/>
            <a:ext cx="11047760" cy="680937"/>
          </a:xfrm>
          <a:prstGeom prst="rect">
            <a:avLst/>
          </a:prstGeom>
        </p:spPr>
        <p:txBody>
          <a:bodyPr/>
          <a:lstStyle>
            <a:lvl1pPr marL="0" indent="0" algn="l" defTabSz="914377" rtl="0" eaLnBrk="1" latinLnBrk="0" hangingPunct="1">
              <a:lnSpc>
                <a:spcPct val="70000"/>
              </a:lnSpc>
              <a:spcBef>
                <a:spcPts val="1200"/>
              </a:spcBef>
              <a:spcAft>
                <a:spcPts val="0"/>
              </a:spcAft>
              <a:buFont typeface="Arial" panose="020B0604020202020204" pitchFamily="34" charset="0"/>
              <a:buNone/>
              <a:defRPr sz="3200" b="1" i="0" kern="1200" cap="none" spc="0" baseline="0">
                <a:solidFill>
                  <a:schemeClr val="tx1"/>
                </a:solidFill>
                <a:latin typeface="Graphik Black" panose="020B0503030202060203" pitchFamily="34" charset="77"/>
                <a:ea typeface="+mn-ea"/>
                <a:cs typeface="+mn-cs"/>
              </a:defRPr>
            </a:lvl1pPr>
            <a:lvl2pPr marL="0" indent="0" algn="l" defTabSz="914377" rtl="0" eaLnBrk="1" latinLnBrk="0" hangingPunct="1">
              <a:lnSpc>
                <a:spcPct val="90000"/>
              </a:lnSpc>
              <a:spcBef>
                <a:spcPts val="1200"/>
              </a:spcBef>
              <a:spcAft>
                <a:spcPts val="0"/>
              </a:spcAft>
              <a:buFont typeface="Arial" panose="020B0604020202020204" pitchFamily="34" charset="0"/>
              <a:buNone/>
              <a:defRPr sz="1600" b="1" i="0" kern="1200" baseline="0">
                <a:solidFill>
                  <a:schemeClr val="tx1"/>
                </a:solidFill>
                <a:latin typeface="Graphik Semibold" panose="020B0503030202060203" pitchFamily="34" charset="77"/>
                <a:ea typeface="+mn-ea"/>
                <a:cs typeface="+mn-cs"/>
              </a:defRPr>
            </a:lvl2pPr>
            <a:lvl3pPr marL="0" indent="0" algn="l" defTabSz="914377" rtl="0" eaLnBrk="1" latinLnBrk="0" hangingPunct="1">
              <a:lnSpc>
                <a:spcPct val="90000"/>
              </a:lnSpc>
              <a:spcBef>
                <a:spcPts val="1200"/>
              </a:spcBef>
              <a:spcAft>
                <a:spcPts val="0"/>
              </a:spcAft>
              <a:buFont typeface="Arial" panose="020B0604020202020204" pitchFamily="34" charset="0"/>
              <a:buNone/>
              <a:defRPr sz="1600" kern="1200">
                <a:solidFill>
                  <a:schemeClr val="tx1"/>
                </a:solidFill>
                <a:latin typeface="+mn-lt"/>
                <a:ea typeface="+mn-ea"/>
                <a:cs typeface="+mn-cs"/>
              </a:defRPr>
            </a:lvl3pPr>
            <a:lvl4pPr marL="173034" indent="-169858" algn="l" defTabSz="914377" rtl="0" eaLnBrk="1" latinLnBrk="0" hangingPunct="1">
              <a:lnSpc>
                <a:spcPct val="90000"/>
              </a:lnSpc>
              <a:spcBef>
                <a:spcPts val="1200"/>
              </a:spcBef>
              <a:spcAft>
                <a:spcPts val="0"/>
              </a:spcAft>
              <a:buFont typeface="Arial" panose="020B0604020202020204" pitchFamily="34" charset="0"/>
              <a:buChar char="•"/>
              <a:defRPr sz="1600" kern="1200">
                <a:solidFill>
                  <a:schemeClr val="tx1"/>
                </a:solidFill>
                <a:latin typeface="+mn-lt"/>
                <a:ea typeface="+mn-ea"/>
                <a:cs typeface="+mn-cs"/>
              </a:defRPr>
            </a:lvl4pPr>
            <a:lvl5pPr marL="346066" indent="-177796" algn="l" defTabSz="914377" rtl="0" eaLnBrk="1" latinLnBrk="0" hangingPunct="1">
              <a:lnSpc>
                <a:spcPct val="90000"/>
              </a:lnSpc>
              <a:spcBef>
                <a:spcPts val="1200"/>
              </a:spcBef>
              <a:spcAft>
                <a:spcPts val="0"/>
              </a:spcAft>
              <a:buFont typeface="Arial" panose="020B0604020202020204" pitchFamily="34" charset="0"/>
              <a:buChar char="•"/>
              <a:defRPr sz="1600" kern="1200">
                <a:solidFill>
                  <a:schemeClr val="tx1"/>
                </a:solidFill>
                <a:latin typeface="+mn-lt"/>
                <a:ea typeface="+mn-ea"/>
                <a:cs typeface="+mn-cs"/>
              </a:defRPr>
            </a:lvl5pPr>
            <a:lvl6pPr marL="512750" indent="-173034" algn="l" defTabSz="914377" rtl="0" eaLnBrk="1" latinLnBrk="0" hangingPunct="1">
              <a:lnSpc>
                <a:spcPct val="90000"/>
              </a:lnSpc>
              <a:spcBef>
                <a:spcPts val="1200"/>
              </a:spcBef>
              <a:spcAft>
                <a:spcPts val="0"/>
              </a:spcAft>
              <a:buFont typeface="Arial" panose="020B0604020202020204" pitchFamily="34" charset="0"/>
              <a:buChar char="•"/>
              <a:defRPr sz="1600" kern="1200">
                <a:solidFill>
                  <a:schemeClr val="tx1"/>
                </a:solidFill>
                <a:latin typeface="+mn-lt"/>
                <a:ea typeface="+mn-ea"/>
                <a:cs typeface="+mn-cs"/>
              </a:defRPr>
            </a:lvl6pPr>
            <a:lvl7pPr marL="0" indent="0" algn="l" defTabSz="914377" rtl="0" eaLnBrk="1" latinLnBrk="0" hangingPunct="1">
              <a:lnSpc>
                <a:spcPct val="90000"/>
              </a:lnSpc>
              <a:spcBef>
                <a:spcPts val="1200"/>
              </a:spcBef>
              <a:buFont typeface="Arial" panose="020B0604020202020204" pitchFamily="34" charset="0"/>
              <a:buNone/>
              <a:defRPr sz="1200" b="0" i="0" kern="1200" cap="all" spc="100" baseline="0">
                <a:solidFill>
                  <a:schemeClr val="tx1"/>
                </a:solidFill>
                <a:latin typeface="Graphik Medium" panose="020B0503030202060203" pitchFamily="34" charset="77"/>
                <a:ea typeface="+mn-ea"/>
                <a:cs typeface="+mn-cs"/>
              </a:defRPr>
            </a:lvl7pPr>
            <a:lvl8pPr marL="0" indent="0" algn="l" defTabSz="914377" rtl="0" eaLnBrk="1" latinLnBrk="0" hangingPunct="1">
              <a:lnSpc>
                <a:spcPct val="90000"/>
              </a:lnSpc>
              <a:spcBef>
                <a:spcPts val="1200"/>
              </a:spcBef>
              <a:spcAft>
                <a:spcPts val="800"/>
              </a:spcAft>
              <a:buFont typeface="Arial" panose="020B0604020202020204" pitchFamily="34" charset="0"/>
              <a:buNone/>
              <a:defRPr sz="700" kern="1200" baseline="0">
                <a:solidFill>
                  <a:schemeClr val="tx1"/>
                </a:solidFill>
                <a:latin typeface="+mn-lt"/>
                <a:ea typeface="+mn-ea"/>
                <a:cs typeface="+mn-cs"/>
              </a:defRPr>
            </a:lvl8pPr>
            <a:lvl9pPr marL="0" indent="0" algn="l" defTabSz="914377" rtl="0" eaLnBrk="1" latinLnBrk="0" hangingPunct="1">
              <a:lnSpc>
                <a:spcPct val="70000"/>
              </a:lnSpc>
              <a:spcBef>
                <a:spcPts val="0"/>
              </a:spcBef>
              <a:spcAft>
                <a:spcPts val="600"/>
              </a:spcAft>
              <a:buFont typeface="Arial" panose="020B0604020202020204" pitchFamily="34" charset="0"/>
              <a:buNone/>
              <a:defRPr sz="8000" b="1" i="0" kern="1200" cap="none" spc="-180" baseline="0">
                <a:solidFill>
                  <a:schemeClr val="tx1"/>
                </a:solidFill>
                <a:latin typeface="Graphik Black" panose="020B0503030202060203" pitchFamily="34" charset="77"/>
                <a:ea typeface="+mn-ea"/>
                <a:cs typeface="+mn-cs"/>
              </a:defRPr>
            </a:lvl9pPr>
          </a:lstStyle>
          <a:p>
            <a:r>
              <a:rPr lang="es-MX" sz="4800" dirty="0">
                <a:solidFill>
                  <a:schemeClr val="bg1"/>
                </a:solidFill>
              </a:rPr>
              <a:t>Reseteando la cultura  tecnológica</a:t>
            </a:r>
          </a:p>
        </p:txBody>
      </p:sp>
      <p:sp>
        <p:nvSpPr>
          <p:cNvPr id="14" name="Text Placeholder 6">
            <a:extLst>
              <a:ext uri="{FF2B5EF4-FFF2-40B4-BE49-F238E27FC236}">
                <a16:creationId xmlns:a16="http://schemas.microsoft.com/office/drawing/2014/main" id="{2C6D3388-B719-42A2-8065-F29922937D64}"/>
              </a:ext>
            </a:extLst>
          </p:cNvPr>
          <p:cNvSpPr txBox="1">
            <a:spLocks/>
          </p:cNvSpPr>
          <p:nvPr/>
        </p:nvSpPr>
        <p:spPr>
          <a:xfrm>
            <a:off x="259976" y="1629259"/>
            <a:ext cx="4679577" cy="4139998"/>
          </a:xfrm>
          <a:prstGeom prst="rect">
            <a:avLst/>
          </a:prstGeom>
        </p:spPr>
        <p:txBody>
          <a:bodyPr>
            <a:noAutofit/>
          </a:bodyPr>
          <a:lstStyle>
            <a:lvl1pPr marL="0" indent="0" algn="l" defTabSz="914377" rtl="0" eaLnBrk="1" latinLnBrk="0" hangingPunct="1">
              <a:lnSpc>
                <a:spcPct val="150000"/>
              </a:lnSpc>
              <a:spcBef>
                <a:spcPts val="0"/>
              </a:spcBef>
              <a:spcAft>
                <a:spcPts val="3000"/>
              </a:spcAft>
              <a:buClr>
                <a:schemeClr val="accent1"/>
              </a:buClr>
              <a:buSzPct val="150000"/>
              <a:buFont typeface="Arial" panose="020B0604020202020204" pitchFamily="34" charset="0"/>
              <a:buNone/>
              <a:defRPr sz="1600" b="0" i="0" kern="1200" cap="none" spc="0" baseline="0">
                <a:solidFill>
                  <a:schemeClr val="bg1"/>
                </a:solidFill>
                <a:latin typeface="Graphik" panose="020B0503030202060203" pitchFamily="34" charset="77"/>
                <a:ea typeface="+mn-ea"/>
                <a:cs typeface="+mn-cs"/>
              </a:defRPr>
            </a:lvl1pPr>
            <a:lvl2pPr marL="0" indent="0" algn="l" defTabSz="914377" rtl="0" eaLnBrk="1" latinLnBrk="0" hangingPunct="1">
              <a:lnSpc>
                <a:spcPct val="150000"/>
              </a:lnSpc>
              <a:spcBef>
                <a:spcPts val="0"/>
              </a:spcBef>
              <a:spcAft>
                <a:spcPts val="3000"/>
              </a:spcAft>
              <a:buClr>
                <a:schemeClr val="accent1"/>
              </a:buClr>
              <a:buSzPct val="150000"/>
              <a:buFont typeface="Arial" panose="020B0604020202020204" pitchFamily="34" charset="0"/>
              <a:buNone/>
              <a:defRPr sz="1600" b="0" i="0" kern="1200" baseline="0">
                <a:solidFill>
                  <a:schemeClr val="bg1"/>
                </a:solidFill>
                <a:latin typeface="Graphik" panose="020B0503030202060203" pitchFamily="34" charset="77"/>
                <a:ea typeface="+mn-ea"/>
                <a:cs typeface="+mn-cs"/>
              </a:defRPr>
            </a:lvl2pPr>
            <a:lvl3pPr marL="0" indent="0" algn="l" defTabSz="914377" rtl="0" eaLnBrk="1" latinLnBrk="0" hangingPunct="1">
              <a:lnSpc>
                <a:spcPct val="150000"/>
              </a:lnSpc>
              <a:spcBef>
                <a:spcPts val="0"/>
              </a:spcBef>
              <a:spcAft>
                <a:spcPts val="3000"/>
              </a:spcAft>
              <a:buClr>
                <a:schemeClr val="accent1"/>
              </a:buClr>
              <a:buSzPct val="150000"/>
              <a:buFont typeface="Arial" panose="020B0604020202020204" pitchFamily="34" charset="0"/>
              <a:buNone/>
              <a:defRPr sz="1600" b="0" i="0" kern="1200">
                <a:solidFill>
                  <a:schemeClr val="bg1"/>
                </a:solidFill>
                <a:latin typeface="Graphik" panose="020B0503030202060203" pitchFamily="34" charset="77"/>
                <a:ea typeface="+mn-ea"/>
                <a:cs typeface="+mn-cs"/>
              </a:defRPr>
            </a:lvl3pPr>
            <a:lvl4pPr marL="173034" indent="-169858" algn="l" defTabSz="914377" rtl="0" eaLnBrk="1" latinLnBrk="0" hangingPunct="1">
              <a:lnSpc>
                <a:spcPct val="150000"/>
              </a:lnSpc>
              <a:spcBef>
                <a:spcPts val="0"/>
              </a:spcBef>
              <a:spcAft>
                <a:spcPts val="3000"/>
              </a:spcAft>
              <a:buClr>
                <a:schemeClr val="accent1"/>
              </a:buClr>
              <a:buSzPct val="150000"/>
              <a:buFont typeface="Arial" panose="020B0604020202020204" pitchFamily="34" charset="0"/>
              <a:buChar char="•"/>
              <a:defRPr sz="1600" b="0" i="0" kern="1200">
                <a:solidFill>
                  <a:schemeClr val="bg1"/>
                </a:solidFill>
                <a:latin typeface="Graphik" panose="020B0503030202060203" pitchFamily="34" charset="77"/>
                <a:ea typeface="+mn-ea"/>
                <a:cs typeface="+mn-cs"/>
              </a:defRPr>
            </a:lvl4pPr>
            <a:lvl5pPr marL="346066" indent="-177796" algn="l" defTabSz="914377" rtl="0" eaLnBrk="1" latinLnBrk="0" hangingPunct="1">
              <a:lnSpc>
                <a:spcPct val="150000"/>
              </a:lnSpc>
              <a:spcBef>
                <a:spcPts val="0"/>
              </a:spcBef>
              <a:spcAft>
                <a:spcPts val="3000"/>
              </a:spcAft>
              <a:buClr>
                <a:schemeClr val="accent1"/>
              </a:buClr>
              <a:buSzPct val="150000"/>
              <a:buFont typeface="Arial" panose="020B0604020202020204" pitchFamily="34" charset="0"/>
              <a:buChar char="•"/>
              <a:defRPr sz="1600" b="0" i="0" kern="1200">
                <a:solidFill>
                  <a:schemeClr val="bg1"/>
                </a:solidFill>
                <a:latin typeface="Graphik" panose="020B0503030202060203" pitchFamily="34" charset="77"/>
                <a:ea typeface="+mn-ea"/>
                <a:cs typeface="+mn-cs"/>
              </a:defRPr>
            </a:lvl5pPr>
            <a:lvl6pPr marL="512750" indent="-173034" algn="l" defTabSz="914377" rtl="0" eaLnBrk="1" latinLnBrk="0" hangingPunct="1">
              <a:lnSpc>
                <a:spcPct val="90000"/>
              </a:lnSpc>
              <a:spcBef>
                <a:spcPts val="1200"/>
              </a:spcBef>
              <a:spcAft>
                <a:spcPts val="0"/>
              </a:spcAft>
              <a:buFont typeface="Arial" panose="020B0604020202020204" pitchFamily="34" charset="0"/>
              <a:buChar char="•"/>
              <a:defRPr sz="1600" kern="1200">
                <a:solidFill>
                  <a:schemeClr val="tx1"/>
                </a:solidFill>
                <a:latin typeface="+mn-lt"/>
                <a:ea typeface="+mn-ea"/>
                <a:cs typeface="+mn-cs"/>
              </a:defRPr>
            </a:lvl6pPr>
            <a:lvl7pPr marL="0" indent="0" algn="l" defTabSz="914377" rtl="0" eaLnBrk="1" latinLnBrk="0" hangingPunct="1">
              <a:lnSpc>
                <a:spcPct val="90000"/>
              </a:lnSpc>
              <a:spcBef>
                <a:spcPts val="1200"/>
              </a:spcBef>
              <a:buFont typeface="Arial" panose="020B0604020202020204" pitchFamily="34" charset="0"/>
              <a:buNone/>
              <a:defRPr sz="1200" b="0" i="0" kern="1200" cap="all" spc="100" baseline="0">
                <a:solidFill>
                  <a:schemeClr val="tx1"/>
                </a:solidFill>
                <a:latin typeface="Graphik Medium" panose="020B0503030202060203" pitchFamily="34" charset="77"/>
                <a:ea typeface="+mn-ea"/>
                <a:cs typeface="+mn-cs"/>
              </a:defRPr>
            </a:lvl7pPr>
            <a:lvl8pPr marL="0" indent="0" algn="l" defTabSz="914377" rtl="0" eaLnBrk="1" latinLnBrk="0" hangingPunct="1">
              <a:lnSpc>
                <a:spcPct val="90000"/>
              </a:lnSpc>
              <a:spcBef>
                <a:spcPts val="1200"/>
              </a:spcBef>
              <a:spcAft>
                <a:spcPts val="800"/>
              </a:spcAft>
              <a:buFont typeface="Arial" panose="020B0604020202020204" pitchFamily="34" charset="0"/>
              <a:buNone/>
              <a:defRPr sz="700" kern="1200" baseline="0">
                <a:solidFill>
                  <a:schemeClr val="tx1"/>
                </a:solidFill>
                <a:latin typeface="+mn-lt"/>
                <a:ea typeface="+mn-ea"/>
                <a:cs typeface="+mn-cs"/>
              </a:defRPr>
            </a:lvl8pPr>
            <a:lvl9pPr marL="0" indent="0" algn="l" defTabSz="914377" rtl="0" eaLnBrk="1" latinLnBrk="0" hangingPunct="1">
              <a:lnSpc>
                <a:spcPct val="70000"/>
              </a:lnSpc>
              <a:spcBef>
                <a:spcPts val="0"/>
              </a:spcBef>
              <a:spcAft>
                <a:spcPts val="600"/>
              </a:spcAft>
              <a:buFont typeface="Arial" panose="020B0604020202020204" pitchFamily="34" charset="0"/>
              <a:buNone/>
              <a:defRPr sz="8000" b="1" i="0" kern="1200" cap="none" spc="-180" baseline="0">
                <a:solidFill>
                  <a:schemeClr val="tx1"/>
                </a:solidFill>
                <a:latin typeface="Graphik Black" panose="020B0503030202060203" pitchFamily="34" charset="77"/>
                <a:ea typeface="+mn-ea"/>
                <a:cs typeface="+mn-cs"/>
              </a:defRPr>
            </a:lvl9pPr>
          </a:lstStyle>
          <a:p>
            <a:pPr marL="285750" indent="-285750">
              <a:lnSpc>
                <a:spcPct val="100000"/>
              </a:lnSpc>
              <a:spcAft>
                <a:spcPts val="0"/>
              </a:spcAft>
              <a:buFont typeface="Arial" panose="020B0604020202020204" pitchFamily="34" charset="0"/>
              <a:buChar char="•"/>
            </a:pPr>
            <a:r>
              <a:rPr lang="es-MX" dirty="0"/>
              <a:t>Licencia de maternidad y paternidad</a:t>
            </a:r>
          </a:p>
          <a:p>
            <a:pPr marL="285750" indent="-285750">
              <a:lnSpc>
                <a:spcPct val="100000"/>
              </a:lnSpc>
              <a:spcAft>
                <a:spcPts val="0"/>
              </a:spcAft>
              <a:buFont typeface="Arial" panose="020B0604020202020204" pitchFamily="34" charset="0"/>
              <a:buChar char="•"/>
            </a:pPr>
            <a:endParaRPr lang="es-MX" dirty="0"/>
          </a:p>
          <a:p>
            <a:pPr marL="285750" indent="-285750">
              <a:lnSpc>
                <a:spcPct val="100000"/>
              </a:lnSpc>
              <a:spcAft>
                <a:spcPts val="0"/>
              </a:spcAft>
              <a:buFont typeface="Arial" panose="020B0604020202020204" pitchFamily="34" charset="0"/>
              <a:buChar char="•"/>
            </a:pPr>
            <a:r>
              <a:rPr lang="es-MX" dirty="0"/>
              <a:t>Establecer metas y objetivos para la diversidad en equipos de liderazgo</a:t>
            </a:r>
          </a:p>
          <a:p>
            <a:pPr marL="285750" indent="-285750">
              <a:lnSpc>
                <a:spcPct val="100000"/>
              </a:lnSpc>
              <a:spcAft>
                <a:spcPts val="0"/>
              </a:spcAft>
              <a:buFont typeface="Arial" panose="020B0604020202020204" pitchFamily="34" charset="0"/>
              <a:buChar char="•"/>
            </a:pPr>
            <a:endParaRPr lang="es-MX" dirty="0"/>
          </a:p>
          <a:p>
            <a:pPr marL="285750" indent="-285750">
              <a:lnSpc>
                <a:spcPct val="100000"/>
              </a:lnSpc>
              <a:spcAft>
                <a:spcPts val="0"/>
              </a:spcAft>
              <a:buFont typeface="Arial" panose="020B0604020202020204" pitchFamily="34" charset="0"/>
              <a:buChar char="•"/>
            </a:pPr>
            <a:r>
              <a:rPr lang="es-MX" dirty="0"/>
              <a:t>Apoyo específico para mujeres, esto es, proveer Mentoring, redes de recursos, etc.</a:t>
            </a:r>
          </a:p>
          <a:p>
            <a:pPr marL="285750" indent="-285750">
              <a:lnSpc>
                <a:spcPct val="100000"/>
              </a:lnSpc>
              <a:spcAft>
                <a:spcPts val="0"/>
              </a:spcAft>
              <a:buFont typeface="Arial" panose="020B0604020202020204" pitchFamily="34" charset="0"/>
              <a:buChar char="•"/>
            </a:pPr>
            <a:endParaRPr lang="es-MX" dirty="0"/>
          </a:p>
          <a:p>
            <a:pPr marL="285750" indent="-285750">
              <a:lnSpc>
                <a:spcPct val="100000"/>
              </a:lnSpc>
              <a:spcAft>
                <a:spcPts val="0"/>
              </a:spcAft>
              <a:buFont typeface="Arial" panose="020B0604020202020204" pitchFamily="34" charset="0"/>
              <a:buChar char="•"/>
            </a:pPr>
            <a:r>
              <a:rPr lang="es-MX" dirty="0"/>
              <a:t>Generar entornos donde se fomente la creatividad e innovación, estos ambientes atraen muchas mujeres</a:t>
            </a:r>
          </a:p>
          <a:p>
            <a:pPr marL="285750" indent="-285750">
              <a:lnSpc>
                <a:spcPct val="100000"/>
              </a:lnSpc>
              <a:spcAft>
                <a:spcPts val="0"/>
              </a:spcAft>
              <a:buFont typeface="Arial" panose="020B0604020202020204" pitchFamily="34" charset="0"/>
              <a:buChar char="•"/>
            </a:pPr>
            <a:endParaRPr lang="es-MX" dirty="0"/>
          </a:p>
          <a:p>
            <a:pPr marL="285750" indent="-285750">
              <a:lnSpc>
                <a:spcPct val="100000"/>
              </a:lnSpc>
              <a:spcAft>
                <a:spcPts val="0"/>
              </a:spcAft>
              <a:buFont typeface="Arial" panose="020B0604020202020204" pitchFamily="34" charset="0"/>
              <a:buChar char="•"/>
            </a:pPr>
            <a:r>
              <a:rPr lang="es-MX" dirty="0"/>
              <a:t>Oportunidades de </a:t>
            </a:r>
            <a:r>
              <a:rPr lang="es-MX" dirty="0" err="1"/>
              <a:t>networking</a:t>
            </a:r>
            <a:r>
              <a:rPr lang="es-MX" dirty="0"/>
              <a:t> con colegas y senior </a:t>
            </a:r>
            <a:r>
              <a:rPr lang="es-MX" dirty="0" err="1"/>
              <a:t>leaders</a:t>
            </a:r>
            <a:r>
              <a:rPr lang="es-MX" dirty="0"/>
              <a:t> en eventos.</a:t>
            </a:r>
          </a:p>
          <a:p>
            <a:pPr marL="285750" indent="-285750">
              <a:lnSpc>
                <a:spcPct val="100000"/>
              </a:lnSpc>
              <a:spcAft>
                <a:spcPts val="0"/>
              </a:spcAft>
              <a:buFont typeface="Arial" panose="020B0604020202020204" pitchFamily="34" charset="0"/>
              <a:buChar char="•"/>
            </a:pPr>
            <a:endParaRPr lang="es-MX" dirty="0"/>
          </a:p>
          <a:p>
            <a:pPr marL="285750" indent="-285750">
              <a:lnSpc>
                <a:spcPct val="100000"/>
              </a:lnSpc>
              <a:spcAft>
                <a:spcPts val="0"/>
              </a:spcAft>
              <a:buFont typeface="Arial" panose="020B0604020202020204" pitchFamily="34" charset="0"/>
              <a:buChar char="•"/>
            </a:pPr>
            <a:r>
              <a:rPr lang="es-MX" dirty="0"/>
              <a:t>Programar eventos más inclusivos para impulsar las aspiraciones de las mujeres y el sentido de pertenencia</a:t>
            </a:r>
          </a:p>
          <a:p>
            <a:pPr>
              <a:lnSpc>
                <a:spcPct val="100000"/>
              </a:lnSpc>
              <a:spcAft>
                <a:spcPts val="0"/>
              </a:spcAft>
            </a:pPr>
            <a:endParaRPr lang="es-MX" dirty="0"/>
          </a:p>
          <a:p>
            <a:pPr>
              <a:lnSpc>
                <a:spcPct val="100000"/>
              </a:lnSpc>
              <a:spcAft>
                <a:spcPts val="0"/>
              </a:spcAft>
            </a:pPr>
            <a:endParaRPr lang="es-MX" dirty="0"/>
          </a:p>
          <a:p>
            <a:pPr marL="285750" indent="-285750">
              <a:lnSpc>
                <a:spcPct val="100000"/>
              </a:lnSpc>
              <a:spcAft>
                <a:spcPts val="0"/>
              </a:spcAft>
              <a:buFont typeface="Arial" panose="020B0604020202020204" pitchFamily="34" charset="0"/>
              <a:buChar char="•"/>
            </a:pPr>
            <a:endParaRPr lang="es-MX" dirty="0"/>
          </a:p>
          <a:p>
            <a:pPr marL="285750" indent="-285750">
              <a:lnSpc>
                <a:spcPct val="100000"/>
              </a:lnSpc>
              <a:spcAft>
                <a:spcPts val="0"/>
              </a:spcAft>
              <a:buFont typeface="Arial" panose="020B0604020202020204" pitchFamily="34" charset="0"/>
              <a:buChar char="•"/>
            </a:pPr>
            <a:endParaRPr lang="en-US" dirty="0"/>
          </a:p>
          <a:p>
            <a:pPr marL="285750" indent="-285750">
              <a:lnSpc>
                <a:spcPct val="100000"/>
              </a:lnSpc>
              <a:spcAft>
                <a:spcPts val="0"/>
              </a:spcAft>
              <a:buFont typeface="Arial" panose="020B0604020202020204" pitchFamily="34" charset="0"/>
              <a:buChar char="•"/>
            </a:pPr>
            <a:endParaRPr lang="en-US" dirty="0"/>
          </a:p>
          <a:p>
            <a:endParaRPr lang="en-US" dirty="0"/>
          </a:p>
          <a:p>
            <a:endParaRPr lang="en-US" dirty="0"/>
          </a:p>
        </p:txBody>
      </p:sp>
    </p:spTree>
    <p:extLst>
      <p:ext uri="{BB962C8B-B14F-4D97-AF65-F5344CB8AC3E}">
        <p14:creationId xmlns:p14="http://schemas.microsoft.com/office/powerpoint/2010/main" val="3863898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314CC2-FCA8-9F41-8ACE-F3B3E6B7073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 y="462993"/>
            <a:ext cx="1758043" cy="471156"/>
          </a:xfrm>
          <a:prstGeom prst="rect">
            <a:avLst/>
          </a:prstGeom>
        </p:spPr>
      </p:pic>
      <p:sp>
        <p:nvSpPr>
          <p:cNvPr id="5" name="Text Placeholder 4">
            <a:extLst>
              <a:ext uri="{FF2B5EF4-FFF2-40B4-BE49-F238E27FC236}">
                <a16:creationId xmlns:a16="http://schemas.microsoft.com/office/drawing/2014/main" id="{BDEA340C-3926-E047-805C-08CFB34C694F}"/>
              </a:ext>
            </a:extLst>
          </p:cNvPr>
          <p:cNvSpPr>
            <a:spLocks noGrp="1"/>
          </p:cNvSpPr>
          <p:nvPr>
            <p:ph type="body" sz="quarter" idx="10"/>
          </p:nvPr>
        </p:nvSpPr>
        <p:spPr>
          <a:xfrm>
            <a:off x="629477" y="2257673"/>
            <a:ext cx="6447183" cy="2342653"/>
          </a:xfrm>
        </p:spPr>
        <p:txBody>
          <a:bodyPr>
            <a:noAutofit/>
          </a:bodyPr>
          <a:lstStyle/>
          <a:p>
            <a:pPr>
              <a:lnSpc>
                <a:spcPct val="80000"/>
              </a:lnSpc>
              <a:spcBef>
                <a:spcPts val="0"/>
              </a:spcBef>
            </a:pPr>
            <a:r>
              <a:rPr lang="en-US" sz="9600">
                <a:solidFill>
                  <a:srgbClr val="7500C0"/>
                </a:solidFill>
              </a:rPr>
              <a:t>Gracias</a:t>
            </a:r>
            <a:endParaRPr lang="en-CR" sz="9600"/>
          </a:p>
        </p:txBody>
      </p:sp>
    </p:spTree>
    <p:extLst>
      <p:ext uri="{BB962C8B-B14F-4D97-AF65-F5344CB8AC3E}">
        <p14:creationId xmlns:p14="http://schemas.microsoft.com/office/powerpoint/2010/main" val="3222815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75571F-472A-024D-9AB7-8D824CCDF56F}"/>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B882E3-AA57-DB47-B7F5-4E115F25E2D7}" type="slidenum">
              <a:rPr kumimoji="0" lang="es-MX" sz="7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s-MX" sz="700" b="0" i="0" u="none" strike="noStrike" kern="1200" cap="none" spc="0" normalizeH="0" baseline="0" noProof="0">
              <a:ln>
                <a:noFill/>
              </a:ln>
              <a:solidFill>
                <a:srgbClr val="000000"/>
              </a:solidFill>
              <a:effectLst/>
              <a:uLnTx/>
              <a:uFillTx/>
              <a:latin typeface="Graphik"/>
              <a:ea typeface="+mn-ea"/>
              <a:cs typeface="+mn-cs"/>
            </a:endParaRPr>
          </a:p>
        </p:txBody>
      </p:sp>
      <p:sp>
        <p:nvSpPr>
          <p:cNvPr id="3" name="Text Placeholder 2">
            <a:extLst>
              <a:ext uri="{FF2B5EF4-FFF2-40B4-BE49-F238E27FC236}">
                <a16:creationId xmlns:a16="http://schemas.microsoft.com/office/drawing/2014/main" id="{B9A336A3-41E6-F542-BEF5-EA96B402F00B}"/>
              </a:ext>
            </a:extLst>
          </p:cNvPr>
          <p:cNvSpPr>
            <a:spLocks noGrp="1"/>
          </p:cNvSpPr>
          <p:nvPr>
            <p:ph type="body" sz="quarter" idx="14"/>
          </p:nvPr>
        </p:nvSpPr>
        <p:spPr>
          <a:xfrm>
            <a:off x="468170" y="1039142"/>
            <a:ext cx="11047760" cy="1790259"/>
          </a:xfrm>
        </p:spPr>
        <p:txBody>
          <a:bodyPr/>
          <a:lstStyle/>
          <a:p>
            <a:r>
              <a:rPr lang="es-MX" dirty="0"/>
              <a:t>Reseteando la cultura  tecnológica</a:t>
            </a:r>
          </a:p>
        </p:txBody>
      </p:sp>
      <p:sp>
        <p:nvSpPr>
          <p:cNvPr id="7" name="TextBox 6">
            <a:extLst>
              <a:ext uri="{FF2B5EF4-FFF2-40B4-BE49-F238E27FC236}">
                <a16:creationId xmlns:a16="http://schemas.microsoft.com/office/drawing/2014/main" id="{F77BABB9-B135-2444-A5D2-9A2C4CA16C65}"/>
              </a:ext>
            </a:extLst>
          </p:cNvPr>
          <p:cNvSpPr txBox="1"/>
          <p:nvPr/>
        </p:nvSpPr>
        <p:spPr>
          <a:xfrm>
            <a:off x="1091507" y="2312189"/>
            <a:ext cx="10242869" cy="1193820"/>
          </a:xfrm>
          <a:prstGeom prst="rect">
            <a:avLst/>
          </a:prstGeom>
          <a:noFill/>
        </p:spPr>
        <p:txBody>
          <a:bodyPr wrap="square" lIns="0" tIns="0" rIns="0" bIns="0" rtlCol="0">
            <a:noAutofit/>
          </a:bodyPr>
          <a:lstStyle/>
          <a:p>
            <a:pPr marL="173736" marR="0" lvl="0" indent="-173736" algn="l" defTabSz="914400" rtl="0" eaLnBrk="1" fontAlgn="auto" latinLnBrk="0" hangingPunct="1">
              <a:lnSpc>
                <a:spcPct val="100000"/>
              </a:lnSpc>
              <a:spcBef>
                <a:spcPts val="0"/>
              </a:spcBef>
              <a:spcAft>
                <a:spcPts val="1000"/>
              </a:spcAft>
              <a:buClr>
                <a:srgbClr val="A000FF"/>
              </a:buClr>
              <a:buSzTx/>
              <a:buFont typeface="Arial" panose="020B0604020202020204" pitchFamily="34" charset="0"/>
              <a:buChar char="•"/>
              <a:tabLst/>
              <a:defRPr/>
            </a:pPr>
            <a:r>
              <a:rPr kumimoji="0" lang="es-MX" sz="1600" b="0" i="0" u="none" strike="noStrike" kern="1200" cap="none" spc="0" normalizeH="0" baseline="0" noProof="0" dirty="0">
                <a:ln>
                  <a:noFill/>
                </a:ln>
                <a:solidFill>
                  <a:srgbClr val="000000"/>
                </a:solidFill>
                <a:effectLst/>
                <a:uLnTx/>
                <a:uFillTx/>
                <a:latin typeface="Graphik"/>
                <a:ea typeface="+mn-ea"/>
                <a:cs typeface="+mn-cs"/>
              </a:rPr>
              <a:t>Comprometerse con una mayor diversidad de profesores y estudiantes. En las universidades más inclusivas por ejemplo, el 35% del profesorado en tecnología, ingeniería o matemáticas son mujeres.  </a:t>
            </a:r>
          </a:p>
          <a:p>
            <a:pPr marL="173736" marR="0" lvl="0" indent="-173736" algn="l" defTabSz="914400" rtl="0" eaLnBrk="1" fontAlgn="auto" latinLnBrk="0" hangingPunct="1">
              <a:lnSpc>
                <a:spcPct val="100000"/>
              </a:lnSpc>
              <a:spcBef>
                <a:spcPts val="0"/>
              </a:spcBef>
              <a:spcAft>
                <a:spcPts val="1000"/>
              </a:spcAft>
              <a:buClr>
                <a:srgbClr val="A000FF"/>
              </a:buClr>
              <a:buSzTx/>
              <a:buFont typeface="Arial" panose="020B0604020202020204" pitchFamily="34" charset="0"/>
              <a:buChar char="•"/>
              <a:tabLst/>
              <a:defRPr/>
            </a:pPr>
            <a:r>
              <a:rPr lang="es-MX" sz="1600" dirty="0">
                <a:solidFill>
                  <a:srgbClr val="000000"/>
                </a:solidFill>
                <a:latin typeface="Graphik"/>
              </a:rPr>
              <a:t>Diseñar programas para apoyar a mujeres y minorías</a:t>
            </a:r>
          </a:p>
          <a:p>
            <a:pPr marL="173736" marR="0" lvl="0" indent="-173736" algn="l" defTabSz="914400" rtl="0" eaLnBrk="1" fontAlgn="auto" latinLnBrk="0" hangingPunct="1">
              <a:lnSpc>
                <a:spcPct val="100000"/>
              </a:lnSpc>
              <a:spcBef>
                <a:spcPts val="0"/>
              </a:spcBef>
              <a:spcAft>
                <a:spcPts val="1000"/>
              </a:spcAft>
              <a:buClr>
                <a:srgbClr val="A000FF"/>
              </a:buClr>
              <a:buSzTx/>
              <a:buFont typeface="Arial" panose="020B0604020202020204" pitchFamily="34" charset="0"/>
              <a:buChar char="•"/>
              <a:tabLst/>
              <a:defRPr/>
            </a:pPr>
            <a:r>
              <a:rPr kumimoji="0" lang="es-MX" sz="1600" b="0" i="0" u="none" strike="noStrike" kern="1200" cap="none" spc="0" normalizeH="0" baseline="0" noProof="0" dirty="0">
                <a:ln>
                  <a:noFill/>
                </a:ln>
                <a:solidFill>
                  <a:srgbClr val="000000"/>
                </a:solidFill>
                <a:effectLst/>
                <a:uLnTx/>
                <a:uFillTx/>
                <a:latin typeface="Graphik"/>
                <a:ea typeface="+mn-ea"/>
                <a:cs typeface="+mn-cs"/>
              </a:rPr>
              <a:t>Dar a conocer sus datos de diversidad de profesores y estudiantes</a:t>
            </a:r>
          </a:p>
          <a:p>
            <a:pPr marL="173736" marR="0" lvl="0" indent="-173736" algn="l" defTabSz="914400" rtl="0" eaLnBrk="1" fontAlgn="auto" latinLnBrk="0" hangingPunct="1">
              <a:lnSpc>
                <a:spcPct val="100000"/>
              </a:lnSpc>
              <a:spcBef>
                <a:spcPts val="0"/>
              </a:spcBef>
              <a:spcAft>
                <a:spcPts val="1000"/>
              </a:spcAft>
              <a:buClr>
                <a:srgbClr val="A000FF"/>
              </a:buClr>
              <a:buSzTx/>
              <a:buFont typeface="Arial" panose="020B0604020202020204" pitchFamily="34" charset="0"/>
              <a:buChar char="•"/>
              <a:tabLst/>
              <a:defRPr/>
            </a:pPr>
            <a:r>
              <a:rPr lang="es-MX" sz="1600" dirty="0">
                <a:solidFill>
                  <a:srgbClr val="000000"/>
                </a:solidFill>
                <a:latin typeface="Graphik"/>
              </a:rPr>
              <a:t>Iniciar campañas sobre acoso, discriminación y uso de lenguaje sesgado por motivos de género</a:t>
            </a:r>
          </a:p>
          <a:p>
            <a:pPr marL="173736" marR="0" lvl="0" indent="-173736" algn="l" defTabSz="914400" rtl="0" eaLnBrk="1" fontAlgn="auto" latinLnBrk="0" hangingPunct="1">
              <a:lnSpc>
                <a:spcPct val="100000"/>
              </a:lnSpc>
              <a:spcBef>
                <a:spcPts val="0"/>
              </a:spcBef>
              <a:spcAft>
                <a:spcPts val="1000"/>
              </a:spcAft>
              <a:buClr>
                <a:srgbClr val="A000FF"/>
              </a:buClr>
              <a:buSzTx/>
              <a:buFont typeface="Arial" panose="020B0604020202020204" pitchFamily="34" charset="0"/>
              <a:buChar char="•"/>
              <a:tabLst/>
              <a:defRPr/>
            </a:pPr>
            <a:r>
              <a:rPr kumimoji="0" lang="es-MX" sz="1600" b="0" i="0" u="none" strike="noStrike" kern="1200" cap="none" spc="0" normalizeH="0" baseline="0" noProof="0" dirty="0">
                <a:ln>
                  <a:noFill/>
                </a:ln>
                <a:solidFill>
                  <a:srgbClr val="000000"/>
                </a:solidFill>
                <a:effectLst/>
                <a:uLnTx/>
                <a:uFillTx/>
                <a:latin typeface="Graphik"/>
                <a:ea typeface="+mn-ea"/>
                <a:cs typeface="+mn-cs"/>
              </a:rPr>
              <a:t>Ofrecer apoyo </a:t>
            </a:r>
            <a:r>
              <a:rPr lang="es-MX" sz="1600" dirty="0">
                <a:solidFill>
                  <a:srgbClr val="000000"/>
                </a:solidFill>
                <a:latin typeface="Graphik"/>
              </a:rPr>
              <a:t>fuera de clase, orientación de un consejero académico, tutoría para retener mujeres</a:t>
            </a:r>
          </a:p>
          <a:p>
            <a:pPr marL="173736" marR="0" lvl="0" indent="-173736" algn="l" defTabSz="914400" rtl="0" eaLnBrk="1" fontAlgn="auto" latinLnBrk="0" hangingPunct="1">
              <a:lnSpc>
                <a:spcPct val="100000"/>
              </a:lnSpc>
              <a:spcBef>
                <a:spcPts val="0"/>
              </a:spcBef>
              <a:spcAft>
                <a:spcPts val="1000"/>
              </a:spcAft>
              <a:buClr>
                <a:srgbClr val="A000FF"/>
              </a:buClr>
              <a:buSzTx/>
              <a:buFont typeface="Arial" panose="020B0604020202020204" pitchFamily="34" charset="0"/>
              <a:buChar char="•"/>
              <a:tabLst/>
              <a:defRPr/>
            </a:pPr>
            <a:r>
              <a:rPr lang="es-MX" sz="1600" dirty="0">
                <a:solidFill>
                  <a:srgbClr val="000000"/>
                </a:solidFill>
                <a:latin typeface="Graphik"/>
              </a:rPr>
              <a:t>Construir una imagen positiva de las personas, especialmente mujeres</a:t>
            </a:r>
          </a:p>
          <a:p>
            <a:pPr marL="173736" marR="0" lvl="0" indent="-173736" algn="l" defTabSz="914400" rtl="0" eaLnBrk="1" fontAlgn="auto" latinLnBrk="0" hangingPunct="1">
              <a:lnSpc>
                <a:spcPct val="100000"/>
              </a:lnSpc>
              <a:spcBef>
                <a:spcPts val="0"/>
              </a:spcBef>
              <a:spcAft>
                <a:spcPts val="1000"/>
              </a:spcAft>
              <a:buClr>
                <a:srgbClr val="A000FF"/>
              </a:buClr>
              <a:buSzTx/>
              <a:buFont typeface="Arial" panose="020B0604020202020204" pitchFamily="34" charset="0"/>
              <a:buChar char="•"/>
              <a:tabLst/>
              <a:defRPr/>
            </a:pPr>
            <a:r>
              <a:rPr kumimoji="0" lang="es-MX" sz="1600" b="0" i="0" u="none" strike="noStrike" kern="1200" cap="none" spc="0" normalizeH="0" baseline="0" noProof="0" dirty="0">
                <a:ln>
                  <a:noFill/>
                </a:ln>
                <a:solidFill>
                  <a:srgbClr val="000000"/>
                </a:solidFill>
                <a:effectLst/>
                <a:uLnTx/>
                <a:uFillTx/>
                <a:latin typeface="Graphik"/>
                <a:ea typeface="+mn-ea"/>
                <a:cs typeface="+mn-cs"/>
              </a:rPr>
              <a:t>Las universidades deberían trabajar en retratar los roles tecnológicos como trabajos bien remunerados que hacen el mundo mejor. Algunos estudiantes piensan erróneamente que es únicamente estar frente a una computadora todo el día.</a:t>
            </a:r>
          </a:p>
          <a:p>
            <a:pPr marL="173736" marR="0" lvl="0" indent="-173736" algn="l" defTabSz="914400" rtl="0" eaLnBrk="1" fontAlgn="auto" latinLnBrk="0" hangingPunct="1">
              <a:lnSpc>
                <a:spcPct val="100000"/>
              </a:lnSpc>
              <a:spcBef>
                <a:spcPts val="0"/>
              </a:spcBef>
              <a:spcAft>
                <a:spcPts val="1000"/>
              </a:spcAft>
              <a:buClr>
                <a:srgbClr val="A000FF"/>
              </a:buClr>
              <a:buSzTx/>
              <a:buFont typeface="Arial" panose="020B0604020202020204" pitchFamily="34" charset="0"/>
              <a:buChar char="•"/>
              <a:tabLst/>
              <a:defRPr/>
            </a:pPr>
            <a:r>
              <a:rPr lang="es-MX" sz="1600" dirty="0">
                <a:solidFill>
                  <a:srgbClr val="000000"/>
                </a:solidFill>
                <a:latin typeface="Graphik"/>
              </a:rPr>
              <a:t>Integrar trabajo en equipo y dinámicas de solución de problemas</a:t>
            </a:r>
            <a:endParaRPr kumimoji="0" lang="es-MX" sz="1600" b="0" i="0" u="none" strike="noStrike" kern="1200" cap="none" spc="0" normalizeH="0" baseline="0" noProof="0" dirty="0">
              <a:ln>
                <a:noFill/>
              </a:ln>
              <a:solidFill>
                <a:srgbClr val="000000"/>
              </a:solidFill>
              <a:effectLst/>
              <a:uLnTx/>
              <a:uFillTx/>
              <a:latin typeface="Graphik"/>
              <a:ea typeface="+mn-ea"/>
              <a:cs typeface="+mn-cs"/>
            </a:endParaRPr>
          </a:p>
        </p:txBody>
      </p:sp>
      <p:sp>
        <p:nvSpPr>
          <p:cNvPr id="11" name="TextBox 10">
            <a:extLst>
              <a:ext uri="{FF2B5EF4-FFF2-40B4-BE49-F238E27FC236}">
                <a16:creationId xmlns:a16="http://schemas.microsoft.com/office/drawing/2014/main" id="{C89280C2-7B6C-7B4E-AD7B-F6406E5E33DC}"/>
              </a:ext>
            </a:extLst>
          </p:cNvPr>
          <p:cNvSpPr txBox="1"/>
          <p:nvPr/>
        </p:nvSpPr>
        <p:spPr>
          <a:xfrm>
            <a:off x="-32871" y="1787514"/>
            <a:ext cx="4614577" cy="433191"/>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800" b="1" i="0" u="none" strike="noStrike" kern="1200" cap="none" spc="0" normalizeH="0" baseline="0" noProof="0" dirty="0">
                <a:ln>
                  <a:noFill/>
                </a:ln>
                <a:solidFill>
                  <a:srgbClr val="000000"/>
                </a:solidFill>
                <a:effectLst/>
                <a:uLnTx/>
                <a:uFillTx/>
                <a:latin typeface="Graphik"/>
                <a:ea typeface="+mn-ea"/>
                <a:cs typeface="+mn-cs"/>
              </a:rPr>
              <a:t>Escuelas y Un</a:t>
            </a:r>
            <a:r>
              <a:rPr lang="es-MX" b="1" dirty="0" err="1">
                <a:solidFill>
                  <a:srgbClr val="000000"/>
                </a:solidFill>
                <a:latin typeface="Graphik"/>
              </a:rPr>
              <a:t>iversidades</a:t>
            </a:r>
            <a:endParaRPr kumimoji="0" lang="es-MX" sz="1800" b="1" i="0" u="none" strike="noStrike" kern="1200" cap="none" spc="0" normalizeH="0" baseline="0" noProof="0" dirty="0">
              <a:ln>
                <a:noFill/>
              </a:ln>
              <a:solidFill>
                <a:srgbClr val="000000"/>
              </a:solidFill>
              <a:effectLst/>
              <a:uLnTx/>
              <a:uFillTx/>
              <a:latin typeface="Graphik"/>
              <a:ea typeface="+mn-ea"/>
              <a:cs typeface="+mn-cs"/>
            </a:endParaRPr>
          </a:p>
        </p:txBody>
      </p:sp>
      <p:grpSp>
        <p:nvGrpSpPr>
          <p:cNvPr id="15" name="Group 14">
            <a:extLst>
              <a:ext uri="{FF2B5EF4-FFF2-40B4-BE49-F238E27FC236}">
                <a16:creationId xmlns:a16="http://schemas.microsoft.com/office/drawing/2014/main" id="{020720D3-3D9F-7F45-8A70-56099AD983C6}"/>
              </a:ext>
            </a:extLst>
          </p:cNvPr>
          <p:cNvGrpSpPr/>
          <p:nvPr/>
        </p:nvGrpSpPr>
        <p:grpSpPr>
          <a:xfrm>
            <a:off x="279245" y="1745347"/>
            <a:ext cx="549298" cy="377905"/>
            <a:chOff x="6936492" y="3518902"/>
            <a:chExt cx="549298" cy="377905"/>
          </a:xfrm>
        </p:grpSpPr>
        <p:pic>
          <p:nvPicPr>
            <p:cNvPr id="16" name="Picture 15" descr="A picture containing drawing&#10;&#10;Description automatically generated">
              <a:extLst>
                <a:ext uri="{FF2B5EF4-FFF2-40B4-BE49-F238E27FC236}">
                  <a16:creationId xmlns:a16="http://schemas.microsoft.com/office/drawing/2014/main" id="{3CEC79FE-6C21-0641-A28F-B578E57E5BBF}"/>
                </a:ext>
              </a:extLst>
            </p:cNvPr>
            <p:cNvPicPr>
              <a:picLocks noChangeAspect="1"/>
            </p:cNvPicPr>
            <p:nvPr/>
          </p:nvPicPr>
          <p:blipFill>
            <a:blip r:embed="rId3"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6936492" y="3518902"/>
              <a:ext cx="377851" cy="377851"/>
            </a:xfrm>
            <a:prstGeom prst="rect">
              <a:avLst/>
            </a:prstGeom>
          </p:spPr>
        </p:pic>
        <p:pic>
          <p:nvPicPr>
            <p:cNvPr id="17" name="Picture 16" descr="A picture containing drawing&#10;&#10;Description automatically generated">
              <a:extLst>
                <a:ext uri="{FF2B5EF4-FFF2-40B4-BE49-F238E27FC236}">
                  <a16:creationId xmlns:a16="http://schemas.microsoft.com/office/drawing/2014/main" id="{A9589ECC-B006-CA42-B28E-9CD0C5CD1E4C}"/>
                </a:ext>
              </a:extLst>
            </p:cNvPr>
            <p:cNvPicPr>
              <a:picLocks noChangeAspect="1"/>
            </p:cNvPicPr>
            <p:nvPr/>
          </p:nvPicPr>
          <p:blipFill>
            <a:blip r:embed="rId3"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7107939" y="3518956"/>
              <a:ext cx="377851" cy="377851"/>
            </a:xfrm>
            <a:prstGeom prst="rect">
              <a:avLst/>
            </a:prstGeom>
          </p:spPr>
        </p:pic>
      </p:grpSp>
    </p:spTree>
    <p:extLst>
      <p:ext uri="{BB962C8B-B14F-4D97-AF65-F5344CB8AC3E}">
        <p14:creationId xmlns:p14="http://schemas.microsoft.com/office/powerpoint/2010/main" val="3328353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D60F7E-FA98-48A5-9DEE-B6B6B5720AE9}"/>
              </a:ext>
            </a:extLst>
          </p:cNvPr>
          <p:cNvSpPr>
            <a:spLocks noGrp="1"/>
          </p:cNvSpPr>
          <p:nvPr>
            <p:ph type="sldNum" sz="quarter" idx="12"/>
          </p:nvPr>
        </p:nvSpPr>
        <p:spPr/>
        <p:txBody>
          <a:bodyPr/>
          <a:lstStyle/>
          <a:p>
            <a:fld id="{71B882E3-AA57-DB47-B7F5-4E115F25E2D7}" type="slidenum">
              <a:rPr lang="en-US" smtClean="0"/>
              <a:pPr/>
              <a:t>8</a:t>
            </a:fld>
            <a:endParaRPr lang="en-US"/>
          </a:p>
        </p:txBody>
      </p:sp>
      <p:sp>
        <p:nvSpPr>
          <p:cNvPr id="3" name="Text Placeholder 2">
            <a:extLst>
              <a:ext uri="{FF2B5EF4-FFF2-40B4-BE49-F238E27FC236}">
                <a16:creationId xmlns:a16="http://schemas.microsoft.com/office/drawing/2014/main" id="{F9598D6A-0EE5-40BC-BDDF-70AD40D5CE76}"/>
              </a:ext>
            </a:extLst>
          </p:cNvPr>
          <p:cNvSpPr>
            <a:spLocks noGrp="1"/>
          </p:cNvSpPr>
          <p:nvPr>
            <p:ph type="body" sz="quarter" idx="14"/>
          </p:nvPr>
        </p:nvSpPr>
        <p:spPr/>
        <p:txBody>
          <a:bodyPr/>
          <a:lstStyle/>
          <a:p>
            <a:r>
              <a:rPr lang="en-US"/>
              <a:t>ROLES</a:t>
            </a:r>
          </a:p>
        </p:txBody>
      </p:sp>
      <p:sp>
        <p:nvSpPr>
          <p:cNvPr id="4" name="Rectangle 3">
            <a:extLst>
              <a:ext uri="{FF2B5EF4-FFF2-40B4-BE49-F238E27FC236}">
                <a16:creationId xmlns:a16="http://schemas.microsoft.com/office/drawing/2014/main" id="{D80399FE-5DE1-41A6-8C6E-4597DF98C53A}"/>
              </a:ext>
            </a:extLst>
          </p:cNvPr>
          <p:cNvSpPr/>
          <p:nvPr/>
        </p:nvSpPr>
        <p:spPr>
          <a:xfrm>
            <a:off x="609600" y="1485003"/>
            <a:ext cx="3754056" cy="3385542"/>
          </a:xfrm>
          <a:prstGeom prst="rect">
            <a:avLst/>
          </a:prstGeom>
        </p:spPr>
        <p:txBody>
          <a:bodyPr wrap="square">
            <a:spAutoFit/>
          </a:bodyPr>
          <a:lstStyle/>
          <a:p>
            <a:pPr>
              <a:defRPr/>
            </a:pPr>
            <a:r>
              <a:rPr lang="en-GB" sz="4000" b="1">
                <a:solidFill>
                  <a:srgbClr val="A000FF"/>
                </a:solidFill>
                <a:latin typeface="Graphik" panose="020B0503030202060203" pitchFamily="34" charset="77"/>
              </a:rPr>
              <a:t>Product Owner/ </a:t>
            </a:r>
            <a:r>
              <a:rPr lang="en-GB" sz="4000" b="1" err="1">
                <a:solidFill>
                  <a:srgbClr val="A000FF"/>
                </a:solidFill>
                <a:latin typeface="Graphik" panose="020B0503030202060203" pitchFamily="34" charset="77"/>
              </a:rPr>
              <a:t>Líder</a:t>
            </a:r>
            <a:r>
              <a:rPr lang="en-GB" sz="4000" b="1">
                <a:solidFill>
                  <a:srgbClr val="A000FF"/>
                </a:solidFill>
                <a:latin typeface="Graphik" panose="020B0503030202060203" pitchFamily="34" charset="77"/>
              </a:rPr>
              <a:t> de </a:t>
            </a:r>
            <a:r>
              <a:rPr lang="en-GB" sz="4000" b="1" err="1">
                <a:solidFill>
                  <a:srgbClr val="A000FF"/>
                </a:solidFill>
                <a:latin typeface="Graphik" panose="020B0503030202060203" pitchFamily="34" charset="77"/>
              </a:rPr>
              <a:t>área</a:t>
            </a:r>
            <a:r>
              <a:rPr lang="en-GB" sz="4000" b="1">
                <a:solidFill>
                  <a:srgbClr val="A000FF"/>
                </a:solidFill>
                <a:latin typeface="Graphik" panose="020B0503030202060203" pitchFamily="34" charset="77"/>
              </a:rPr>
              <a:t> de </a:t>
            </a:r>
            <a:r>
              <a:rPr lang="en-GB" sz="4000" b="1" err="1">
                <a:solidFill>
                  <a:srgbClr val="A000FF"/>
                </a:solidFill>
                <a:latin typeface="Graphik" panose="020B0503030202060203" pitchFamily="34" charset="77"/>
              </a:rPr>
              <a:t>Negocio</a:t>
            </a:r>
            <a:endParaRPr lang="en-GB" sz="4000" b="1">
              <a:solidFill>
                <a:srgbClr val="A000FF"/>
              </a:solidFill>
              <a:latin typeface="Graphik" panose="020B0503030202060203" pitchFamily="34" charset="77"/>
            </a:endParaRPr>
          </a:p>
          <a:p>
            <a:pPr>
              <a:defRPr/>
            </a:pPr>
            <a:r>
              <a:rPr lang="es-ES" sz="1600">
                <a:solidFill>
                  <a:srgbClr val="000000"/>
                </a:solidFill>
                <a:latin typeface="Graphik"/>
              </a:rPr>
              <a:t>Crea y mantiene la visión de producto, el </a:t>
            </a:r>
            <a:r>
              <a:rPr lang="es-ES" sz="1600" err="1">
                <a:solidFill>
                  <a:srgbClr val="000000"/>
                </a:solidFill>
                <a:latin typeface="Graphik"/>
              </a:rPr>
              <a:t>Roadmap</a:t>
            </a:r>
            <a:r>
              <a:rPr lang="es-ES" sz="1600">
                <a:solidFill>
                  <a:srgbClr val="000000"/>
                </a:solidFill>
                <a:latin typeface="Graphik"/>
              </a:rPr>
              <a:t> y Backlog del producto durante todo el programa</a:t>
            </a:r>
          </a:p>
        </p:txBody>
      </p:sp>
      <p:sp>
        <p:nvSpPr>
          <p:cNvPr id="5" name="Rectangle 4">
            <a:extLst>
              <a:ext uri="{FF2B5EF4-FFF2-40B4-BE49-F238E27FC236}">
                <a16:creationId xmlns:a16="http://schemas.microsoft.com/office/drawing/2014/main" id="{AF435908-B536-4CCC-A324-3D8872939915}"/>
              </a:ext>
            </a:extLst>
          </p:cNvPr>
          <p:cNvSpPr/>
          <p:nvPr/>
        </p:nvSpPr>
        <p:spPr>
          <a:xfrm>
            <a:off x="4991537" y="1485003"/>
            <a:ext cx="2971846" cy="3077766"/>
          </a:xfrm>
          <a:prstGeom prst="rect">
            <a:avLst/>
          </a:prstGeom>
        </p:spPr>
        <p:txBody>
          <a:bodyPr wrap="square">
            <a:spAutoFit/>
          </a:bodyPr>
          <a:lstStyle/>
          <a:p>
            <a:pPr>
              <a:defRPr/>
            </a:pPr>
            <a:r>
              <a:rPr lang="es-MX" sz="4000" b="1">
                <a:solidFill>
                  <a:srgbClr val="A000FF"/>
                </a:solidFill>
                <a:latin typeface="Graphik" panose="020B0503030202060203" pitchFamily="34" charset="77"/>
              </a:rPr>
              <a:t>Scrum Master</a:t>
            </a:r>
          </a:p>
          <a:p>
            <a:pPr>
              <a:defRPr/>
            </a:pPr>
            <a:r>
              <a:rPr lang="es-MX" sz="1600">
                <a:solidFill>
                  <a:srgbClr val="000000"/>
                </a:solidFill>
                <a:latin typeface="Graphik"/>
              </a:rPr>
              <a:t>Facilitador del trabajo en los equipos Scrum, responsable de la correcta implementación Ágil en el equipo, resuelve dependencias o impedimentos</a:t>
            </a:r>
            <a:r>
              <a:rPr lang="es-MX">
                <a:latin typeface="Calibri" panose="020F0502020204030204" pitchFamily="34" charset="0"/>
                <a:cs typeface="Calibri" panose="020F0502020204030204" pitchFamily="34" charset="0"/>
              </a:rPr>
              <a:t>.</a:t>
            </a:r>
          </a:p>
        </p:txBody>
      </p:sp>
      <p:sp>
        <p:nvSpPr>
          <p:cNvPr id="15" name="Rectangle 14">
            <a:extLst>
              <a:ext uri="{FF2B5EF4-FFF2-40B4-BE49-F238E27FC236}">
                <a16:creationId xmlns:a16="http://schemas.microsoft.com/office/drawing/2014/main" id="{265367C3-5CFC-4328-98DF-E373D9710832}"/>
              </a:ext>
            </a:extLst>
          </p:cNvPr>
          <p:cNvSpPr/>
          <p:nvPr/>
        </p:nvSpPr>
        <p:spPr>
          <a:xfrm>
            <a:off x="8720514" y="1485003"/>
            <a:ext cx="2971846" cy="2431435"/>
          </a:xfrm>
          <a:prstGeom prst="rect">
            <a:avLst/>
          </a:prstGeom>
        </p:spPr>
        <p:txBody>
          <a:bodyPr wrap="square">
            <a:spAutoFit/>
          </a:bodyPr>
          <a:lstStyle/>
          <a:p>
            <a:pPr>
              <a:defRPr/>
            </a:pPr>
            <a:r>
              <a:rPr lang="es-MX" sz="4000" b="1">
                <a:solidFill>
                  <a:srgbClr val="A000FF"/>
                </a:solidFill>
                <a:latin typeface="Graphik" panose="020B0503030202060203" pitchFamily="34" charset="77"/>
              </a:rPr>
              <a:t>Scrum </a:t>
            </a:r>
          </a:p>
          <a:p>
            <a:pPr>
              <a:defRPr/>
            </a:pPr>
            <a:r>
              <a:rPr lang="es-MX" sz="4000" b="1">
                <a:solidFill>
                  <a:srgbClr val="A000FF"/>
                </a:solidFill>
                <a:latin typeface="Graphik" panose="020B0503030202060203" pitchFamily="34" charset="77"/>
              </a:rPr>
              <a:t>Team</a:t>
            </a:r>
          </a:p>
          <a:p>
            <a:pPr>
              <a:defRPr/>
            </a:pPr>
            <a:r>
              <a:rPr lang="es-MX">
                <a:latin typeface="Calibri" panose="020F0502020204030204" pitchFamily="34" charset="0"/>
                <a:cs typeface="Calibri" panose="020F0502020204030204" pitchFamily="34" charset="0"/>
              </a:rPr>
              <a:t>Conjunto de personas que trabajan juntas para entregar los incrementos de producto solicitados y comprometidos.</a:t>
            </a:r>
          </a:p>
        </p:txBody>
      </p:sp>
      <p:sp>
        <p:nvSpPr>
          <p:cNvPr id="16" name="Freeform 11">
            <a:extLst>
              <a:ext uri="{FF2B5EF4-FFF2-40B4-BE49-F238E27FC236}">
                <a16:creationId xmlns:a16="http://schemas.microsoft.com/office/drawing/2014/main" id="{2DB2C3F6-C256-4661-8177-DE15B0418EE7}"/>
              </a:ext>
            </a:extLst>
          </p:cNvPr>
          <p:cNvSpPr>
            <a:spLocks/>
          </p:cNvSpPr>
          <p:nvPr/>
        </p:nvSpPr>
        <p:spPr bwMode="auto">
          <a:xfrm>
            <a:off x="1796527" y="4998297"/>
            <a:ext cx="533400" cy="541337"/>
          </a:xfrm>
          <a:custGeom>
            <a:avLst/>
            <a:gdLst>
              <a:gd name="T0" fmla="*/ 15 w 478"/>
              <a:gd name="T1" fmla="*/ 452 h 485"/>
              <a:gd name="T2" fmla="*/ 25 w 478"/>
              <a:gd name="T3" fmla="*/ 476 h 485"/>
              <a:gd name="T4" fmla="*/ 48 w 478"/>
              <a:gd name="T5" fmla="*/ 485 h 485"/>
              <a:gd name="T6" fmla="*/ 184 w 478"/>
              <a:gd name="T7" fmla="*/ 485 h 485"/>
              <a:gd name="T8" fmla="*/ 184 w 478"/>
              <a:gd name="T9" fmla="*/ 461 h 485"/>
              <a:gd name="T10" fmla="*/ 158 w 478"/>
              <a:gd name="T11" fmla="*/ 436 h 485"/>
              <a:gd name="T12" fmla="*/ 123 w 478"/>
              <a:gd name="T13" fmla="*/ 357 h 485"/>
              <a:gd name="T14" fmla="*/ 123 w 478"/>
              <a:gd name="T15" fmla="*/ 345 h 485"/>
              <a:gd name="T16" fmla="*/ 96 w 478"/>
              <a:gd name="T17" fmla="*/ 294 h 485"/>
              <a:gd name="T18" fmla="*/ 123 w 478"/>
              <a:gd name="T19" fmla="*/ 259 h 485"/>
              <a:gd name="T20" fmla="*/ 182 w 478"/>
              <a:gd name="T21" fmla="*/ 158 h 485"/>
              <a:gd name="T22" fmla="*/ 353 w 478"/>
              <a:gd name="T23" fmla="*/ 231 h 485"/>
              <a:gd name="T24" fmla="*/ 353 w 478"/>
              <a:gd name="T25" fmla="*/ 260 h 485"/>
              <a:gd name="T26" fmla="*/ 356 w 478"/>
              <a:gd name="T27" fmla="*/ 259 h 485"/>
              <a:gd name="T28" fmla="*/ 383 w 478"/>
              <a:gd name="T29" fmla="*/ 294 h 485"/>
              <a:gd name="T30" fmla="*/ 356 w 478"/>
              <a:gd name="T31" fmla="*/ 345 h 485"/>
              <a:gd name="T32" fmla="*/ 353 w 478"/>
              <a:gd name="T33" fmla="*/ 345 h 485"/>
              <a:gd name="T34" fmla="*/ 353 w 478"/>
              <a:gd name="T35" fmla="*/ 357 h 485"/>
              <a:gd name="T36" fmla="*/ 319 w 478"/>
              <a:gd name="T37" fmla="*/ 436 h 485"/>
              <a:gd name="T38" fmla="*/ 292 w 478"/>
              <a:gd name="T39" fmla="*/ 461 h 485"/>
              <a:gd name="T40" fmla="*/ 292 w 478"/>
              <a:gd name="T41" fmla="*/ 485 h 485"/>
              <a:gd name="T42" fmla="*/ 431 w 478"/>
              <a:gd name="T43" fmla="*/ 485 h 485"/>
              <a:gd name="T44" fmla="*/ 454 w 478"/>
              <a:gd name="T45" fmla="*/ 476 h 485"/>
              <a:gd name="T46" fmla="*/ 464 w 478"/>
              <a:gd name="T47" fmla="*/ 452 h 485"/>
              <a:gd name="T48" fmla="*/ 476 w 478"/>
              <a:gd name="T49" fmla="*/ 272 h 485"/>
              <a:gd name="T50" fmla="*/ 239 w 478"/>
              <a:gd name="T51" fmla="*/ 2 h 485"/>
              <a:gd name="T52" fmla="*/ 3 w 478"/>
              <a:gd name="T53" fmla="*/ 272 h 485"/>
              <a:gd name="T54" fmla="*/ 15 w 478"/>
              <a:gd name="T55" fmla="*/ 452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78" h="485">
                <a:moveTo>
                  <a:pt x="15" y="452"/>
                </a:moveTo>
                <a:cubicBezTo>
                  <a:pt x="15" y="461"/>
                  <a:pt x="18" y="469"/>
                  <a:pt x="25" y="476"/>
                </a:cubicBezTo>
                <a:cubicBezTo>
                  <a:pt x="31" y="482"/>
                  <a:pt x="39" y="485"/>
                  <a:pt x="48" y="485"/>
                </a:cubicBezTo>
                <a:cubicBezTo>
                  <a:pt x="184" y="485"/>
                  <a:pt x="184" y="485"/>
                  <a:pt x="184" y="485"/>
                </a:cubicBezTo>
                <a:cubicBezTo>
                  <a:pt x="184" y="461"/>
                  <a:pt x="184" y="461"/>
                  <a:pt x="184" y="461"/>
                </a:cubicBezTo>
                <a:cubicBezTo>
                  <a:pt x="158" y="436"/>
                  <a:pt x="158" y="436"/>
                  <a:pt x="158" y="436"/>
                </a:cubicBezTo>
                <a:cubicBezTo>
                  <a:pt x="136" y="416"/>
                  <a:pt x="123" y="387"/>
                  <a:pt x="123" y="357"/>
                </a:cubicBezTo>
                <a:cubicBezTo>
                  <a:pt x="123" y="345"/>
                  <a:pt x="123" y="345"/>
                  <a:pt x="123" y="345"/>
                </a:cubicBezTo>
                <a:cubicBezTo>
                  <a:pt x="108" y="340"/>
                  <a:pt x="96" y="317"/>
                  <a:pt x="96" y="294"/>
                </a:cubicBezTo>
                <a:cubicBezTo>
                  <a:pt x="96" y="270"/>
                  <a:pt x="108" y="254"/>
                  <a:pt x="123" y="259"/>
                </a:cubicBezTo>
                <a:cubicBezTo>
                  <a:pt x="123" y="259"/>
                  <a:pt x="123" y="173"/>
                  <a:pt x="182" y="158"/>
                </a:cubicBezTo>
                <a:cubicBezTo>
                  <a:pt x="238" y="239"/>
                  <a:pt x="353" y="231"/>
                  <a:pt x="353" y="231"/>
                </a:cubicBezTo>
                <a:cubicBezTo>
                  <a:pt x="353" y="260"/>
                  <a:pt x="353" y="260"/>
                  <a:pt x="353" y="260"/>
                </a:cubicBezTo>
                <a:cubicBezTo>
                  <a:pt x="354" y="259"/>
                  <a:pt x="355" y="259"/>
                  <a:pt x="356" y="259"/>
                </a:cubicBezTo>
                <a:cubicBezTo>
                  <a:pt x="371" y="254"/>
                  <a:pt x="383" y="270"/>
                  <a:pt x="383" y="294"/>
                </a:cubicBezTo>
                <a:cubicBezTo>
                  <a:pt x="383" y="317"/>
                  <a:pt x="371" y="340"/>
                  <a:pt x="356" y="345"/>
                </a:cubicBezTo>
                <a:cubicBezTo>
                  <a:pt x="355" y="345"/>
                  <a:pt x="354" y="345"/>
                  <a:pt x="353" y="345"/>
                </a:cubicBezTo>
                <a:cubicBezTo>
                  <a:pt x="353" y="357"/>
                  <a:pt x="353" y="357"/>
                  <a:pt x="353" y="357"/>
                </a:cubicBezTo>
                <a:cubicBezTo>
                  <a:pt x="353" y="387"/>
                  <a:pt x="341" y="416"/>
                  <a:pt x="319" y="436"/>
                </a:cubicBezTo>
                <a:cubicBezTo>
                  <a:pt x="292" y="461"/>
                  <a:pt x="292" y="461"/>
                  <a:pt x="292" y="461"/>
                </a:cubicBezTo>
                <a:cubicBezTo>
                  <a:pt x="292" y="485"/>
                  <a:pt x="292" y="485"/>
                  <a:pt x="292" y="485"/>
                </a:cubicBezTo>
                <a:cubicBezTo>
                  <a:pt x="431" y="485"/>
                  <a:pt x="431" y="485"/>
                  <a:pt x="431" y="485"/>
                </a:cubicBezTo>
                <a:cubicBezTo>
                  <a:pt x="440" y="485"/>
                  <a:pt x="448" y="482"/>
                  <a:pt x="454" y="476"/>
                </a:cubicBezTo>
                <a:cubicBezTo>
                  <a:pt x="460" y="469"/>
                  <a:pt x="464" y="461"/>
                  <a:pt x="464" y="452"/>
                </a:cubicBezTo>
                <a:cubicBezTo>
                  <a:pt x="462" y="393"/>
                  <a:pt x="468" y="338"/>
                  <a:pt x="476" y="272"/>
                </a:cubicBezTo>
                <a:cubicBezTo>
                  <a:pt x="478" y="90"/>
                  <a:pt x="358" y="0"/>
                  <a:pt x="239" y="2"/>
                </a:cubicBezTo>
                <a:cubicBezTo>
                  <a:pt x="121" y="0"/>
                  <a:pt x="0" y="90"/>
                  <a:pt x="3" y="272"/>
                </a:cubicBezTo>
                <a:cubicBezTo>
                  <a:pt x="11" y="338"/>
                  <a:pt x="17" y="393"/>
                  <a:pt x="15" y="45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17" name="Freeform 12">
            <a:extLst>
              <a:ext uri="{FF2B5EF4-FFF2-40B4-BE49-F238E27FC236}">
                <a16:creationId xmlns:a16="http://schemas.microsoft.com/office/drawing/2014/main" id="{CA71774E-5370-44BD-AD40-E0BFD8BF22D9}"/>
              </a:ext>
            </a:extLst>
          </p:cNvPr>
          <p:cNvSpPr>
            <a:spLocks/>
          </p:cNvSpPr>
          <p:nvPr/>
        </p:nvSpPr>
        <p:spPr bwMode="auto">
          <a:xfrm>
            <a:off x="1737790" y="5604722"/>
            <a:ext cx="652463" cy="285750"/>
          </a:xfrm>
          <a:custGeom>
            <a:avLst/>
            <a:gdLst>
              <a:gd name="T0" fmla="*/ 128 w 585"/>
              <a:gd name="T1" fmla="*/ 241 h 256"/>
              <a:gd name="T2" fmla="*/ 161 w 585"/>
              <a:gd name="T3" fmla="*/ 256 h 256"/>
              <a:gd name="T4" fmla="*/ 423 w 585"/>
              <a:gd name="T5" fmla="*/ 256 h 256"/>
              <a:gd name="T6" fmla="*/ 457 w 585"/>
              <a:gd name="T7" fmla="*/ 241 h 256"/>
              <a:gd name="T8" fmla="*/ 577 w 585"/>
              <a:gd name="T9" fmla="*/ 102 h 256"/>
              <a:gd name="T10" fmla="*/ 566 w 585"/>
              <a:gd name="T11" fmla="*/ 32 h 256"/>
              <a:gd name="T12" fmla="*/ 504 w 585"/>
              <a:gd name="T13" fmla="*/ 0 h 256"/>
              <a:gd name="T14" fmla="*/ 433 w 585"/>
              <a:gd name="T15" fmla="*/ 0 h 256"/>
              <a:gd name="T16" fmla="*/ 315 w 585"/>
              <a:gd name="T17" fmla="*/ 149 h 256"/>
              <a:gd name="T18" fmla="*/ 291 w 585"/>
              <a:gd name="T19" fmla="*/ 159 h 256"/>
              <a:gd name="T20" fmla="*/ 268 w 585"/>
              <a:gd name="T21" fmla="*/ 149 h 256"/>
              <a:gd name="T22" fmla="*/ 150 w 585"/>
              <a:gd name="T23" fmla="*/ 0 h 256"/>
              <a:gd name="T24" fmla="*/ 81 w 585"/>
              <a:gd name="T25" fmla="*/ 0 h 256"/>
              <a:gd name="T26" fmla="*/ 18 w 585"/>
              <a:gd name="T27" fmla="*/ 32 h 256"/>
              <a:gd name="T28" fmla="*/ 8 w 585"/>
              <a:gd name="T29" fmla="*/ 102 h 256"/>
              <a:gd name="T30" fmla="*/ 128 w 585"/>
              <a:gd name="T31" fmla="*/ 241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5" h="256">
                <a:moveTo>
                  <a:pt x="128" y="241"/>
                </a:moveTo>
                <a:cubicBezTo>
                  <a:pt x="136" y="250"/>
                  <a:pt x="149" y="256"/>
                  <a:pt x="161" y="256"/>
                </a:cubicBezTo>
                <a:cubicBezTo>
                  <a:pt x="423" y="256"/>
                  <a:pt x="423" y="256"/>
                  <a:pt x="423" y="256"/>
                </a:cubicBezTo>
                <a:cubicBezTo>
                  <a:pt x="436" y="256"/>
                  <a:pt x="448" y="250"/>
                  <a:pt x="457" y="241"/>
                </a:cubicBezTo>
                <a:cubicBezTo>
                  <a:pt x="577" y="102"/>
                  <a:pt x="577" y="102"/>
                  <a:pt x="577" y="102"/>
                </a:cubicBezTo>
                <a:cubicBezTo>
                  <a:pt x="585" y="78"/>
                  <a:pt x="581" y="52"/>
                  <a:pt x="566" y="32"/>
                </a:cubicBezTo>
                <a:cubicBezTo>
                  <a:pt x="552" y="12"/>
                  <a:pt x="528" y="0"/>
                  <a:pt x="504" y="0"/>
                </a:cubicBezTo>
                <a:cubicBezTo>
                  <a:pt x="433" y="0"/>
                  <a:pt x="433" y="0"/>
                  <a:pt x="433" y="0"/>
                </a:cubicBezTo>
                <a:cubicBezTo>
                  <a:pt x="315" y="149"/>
                  <a:pt x="315" y="149"/>
                  <a:pt x="315" y="149"/>
                </a:cubicBezTo>
                <a:cubicBezTo>
                  <a:pt x="310" y="155"/>
                  <a:pt x="301" y="159"/>
                  <a:pt x="291" y="159"/>
                </a:cubicBezTo>
                <a:cubicBezTo>
                  <a:pt x="282" y="159"/>
                  <a:pt x="273" y="155"/>
                  <a:pt x="268" y="149"/>
                </a:cubicBezTo>
                <a:cubicBezTo>
                  <a:pt x="150" y="0"/>
                  <a:pt x="150" y="0"/>
                  <a:pt x="150" y="0"/>
                </a:cubicBezTo>
                <a:cubicBezTo>
                  <a:pt x="81" y="0"/>
                  <a:pt x="81" y="0"/>
                  <a:pt x="81" y="0"/>
                </a:cubicBezTo>
                <a:cubicBezTo>
                  <a:pt x="56" y="0"/>
                  <a:pt x="33" y="12"/>
                  <a:pt x="18" y="32"/>
                </a:cubicBezTo>
                <a:cubicBezTo>
                  <a:pt x="4" y="52"/>
                  <a:pt x="0" y="78"/>
                  <a:pt x="8" y="102"/>
                </a:cubicBezTo>
                <a:lnTo>
                  <a:pt x="128" y="2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18" name="Oval 13">
            <a:extLst>
              <a:ext uri="{FF2B5EF4-FFF2-40B4-BE49-F238E27FC236}">
                <a16:creationId xmlns:a16="http://schemas.microsoft.com/office/drawing/2014/main" id="{E19A32E7-89A5-4039-A547-9C6CC69D9357}"/>
              </a:ext>
            </a:extLst>
          </p:cNvPr>
          <p:cNvSpPr>
            <a:spLocks noChangeArrowheads="1"/>
          </p:cNvSpPr>
          <p:nvPr/>
        </p:nvSpPr>
        <p:spPr bwMode="auto">
          <a:xfrm>
            <a:off x="2029890" y="5615835"/>
            <a:ext cx="68263" cy="6826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19" name="Freeform 14">
            <a:extLst>
              <a:ext uri="{FF2B5EF4-FFF2-40B4-BE49-F238E27FC236}">
                <a16:creationId xmlns:a16="http://schemas.microsoft.com/office/drawing/2014/main" id="{4BA4C614-0285-44E9-9AC1-614DCD86AA40}"/>
              </a:ext>
            </a:extLst>
          </p:cNvPr>
          <p:cNvSpPr>
            <a:spLocks/>
          </p:cNvSpPr>
          <p:nvPr/>
        </p:nvSpPr>
        <p:spPr bwMode="auto">
          <a:xfrm>
            <a:off x="2112440" y="5584085"/>
            <a:ext cx="50800" cy="50800"/>
          </a:xfrm>
          <a:custGeom>
            <a:avLst/>
            <a:gdLst>
              <a:gd name="T0" fmla="*/ 23 w 46"/>
              <a:gd name="T1" fmla="*/ 0 h 45"/>
              <a:gd name="T2" fmla="*/ 1 w 46"/>
              <a:gd name="T3" fmla="*/ 19 h 45"/>
              <a:gd name="T4" fmla="*/ 0 w 46"/>
              <a:gd name="T5" fmla="*/ 22 h 45"/>
              <a:gd name="T6" fmla="*/ 23 w 46"/>
              <a:gd name="T7" fmla="*/ 45 h 45"/>
              <a:gd name="T8" fmla="*/ 46 w 46"/>
              <a:gd name="T9" fmla="*/ 22 h 45"/>
              <a:gd name="T10" fmla="*/ 45 w 46"/>
              <a:gd name="T11" fmla="*/ 19 h 45"/>
              <a:gd name="T12" fmla="*/ 23 w 46"/>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6" h="45">
                <a:moveTo>
                  <a:pt x="23" y="0"/>
                </a:moveTo>
                <a:cubicBezTo>
                  <a:pt x="12" y="0"/>
                  <a:pt x="2" y="8"/>
                  <a:pt x="1" y="19"/>
                </a:cubicBezTo>
                <a:cubicBezTo>
                  <a:pt x="1" y="20"/>
                  <a:pt x="0" y="21"/>
                  <a:pt x="0" y="22"/>
                </a:cubicBezTo>
                <a:cubicBezTo>
                  <a:pt x="0" y="35"/>
                  <a:pt x="11" y="45"/>
                  <a:pt x="23" y="45"/>
                </a:cubicBezTo>
                <a:cubicBezTo>
                  <a:pt x="36" y="45"/>
                  <a:pt x="46" y="35"/>
                  <a:pt x="46" y="22"/>
                </a:cubicBezTo>
                <a:cubicBezTo>
                  <a:pt x="46" y="21"/>
                  <a:pt x="45" y="20"/>
                  <a:pt x="45" y="19"/>
                </a:cubicBezTo>
                <a:cubicBezTo>
                  <a:pt x="44" y="8"/>
                  <a:pt x="34" y="0"/>
                  <a:pt x="2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20" name="Freeform 15">
            <a:extLst>
              <a:ext uri="{FF2B5EF4-FFF2-40B4-BE49-F238E27FC236}">
                <a16:creationId xmlns:a16="http://schemas.microsoft.com/office/drawing/2014/main" id="{50626562-8E01-4C21-A3EA-850B4602AFFF}"/>
              </a:ext>
            </a:extLst>
          </p:cNvPr>
          <p:cNvSpPr>
            <a:spLocks/>
          </p:cNvSpPr>
          <p:nvPr/>
        </p:nvSpPr>
        <p:spPr bwMode="auto">
          <a:xfrm>
            <a:off x="1963215" y="5584085"/>
            <a:ext cx="50800" cy="50800"/>
          </a:xfrm>
          <a:custGeom>
            <a:avLst/>
            <a:gdLst>
              <a:gd name="T0" fmla="*/ 23 w 45"/>
              <a:gd name="T1" fmla="*/ 0 h 45"/>
              <a:gd name="T2" fmla="*/ 1 w 45"/>
              <a:gd name="T3" fmla="*/ 19 h 45"/>
              <a:gd name="T4" fmla="*/ 0 w 45"/>
              <a:gd name="T5" fmla="*/ 22 h 45"/>
              <a:gd name="T6" fmla="*/ 23 w 45"/>
              <a:gd name="T7" fmla="*/ 45 h 45"/>
              <a:gd name="T8" fmla="*/ 45 w 45"/>
              <a:gd name="T9" fmla="*/ 22 h 45"/>
              <a:gd name="T10" fmla="*/ 45 w 45"/>
              <a:gd name="T11" fmla="*/ 19 h 45"/>
              <a:gd name="T12" fmla="*/ 23 w 45"/>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5" h="45">
                <a:moveTo>
                  <a:pt x="23" y="0"/>
                </a:moveTo>
                <a:cubicBezTo>
                  <a:pt x="12" y="0"/>
                  <a:pt x="2" y="8"/>
                  <a:pt x="1" y="19"/>
                </a:cubicBezTo>
                <a:cubicBezTo>
                  <a:pt x="0" y="20"/>
                  <a:pt x="0" y="21"/>
                  <a:pt x="0" y="22"/>
                </a:cubicBezTo>
                <a:cubicBezTo>
                  <a:pt x="0" y="35"/>
                  <a:pt x="10" y="45"/>
                  <a:pt x="23" y="45"/>
                </a:cubicBezTo>
                <a:cubicBezTo>
                  <a:pt x="35" y="45"/>
                  <a:pt x="45" y="35"/>
                  <a:pt x="45" y="22"/>
                </a:cubicBezTo>
                <a:cubicBezTo>
                  <a:pt x="45" y="21"/>
                  <a:pt x="45" y="20"/>
                  <a:pt x="45" y="19"/>
                </a:cubicBezTo>
                <a:cubicBezTo>
                  <a:pt x="43" y="8"/>
                  <a:pt x="34" y="0"/>
                  <a:pt x="2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21" name="Freeform 9">
            <a:extLst>
              <a:ext uri="{FF2B5EF4-FFF2-40B4-BE49-F238E27FC236}">
                <a16:creationId xmlns:a16="http://schemas.microsoft.com/office/drawing/2014/main" id="{BD630D08-C5AB-4543-BA5D-2A809500B7CD}"/>
              </a:ext>
            </a:extLst>
          </p:cNvPr>
          <p:cNvSpPr>
            <a:spLocks/>
          </p:cNvSpPr>
          <p:nvPr/>
        </p:nvSpPr>
        <p:spPr bwMode="auto">
          <a:xfrm>
            <a:off x="5896277" y="4925322"/>
            <a:ext cx="766763" cy="895350"/>
          </a:xfrm>
          <a:custGeom>
            <a:avLst/>
            <a:gdLst>
              <a:gd name="T0" fmla="*/ 681 w 687"/>
              <a:gd name="T1" fmla="*/ 658 h 803"/>
              <a:gd name="T2" fmla="*/ 447 w 687"/>
              <a:gd name="T3" fmla="*/ 506 h 803"/>
              <a:gd name="T4" fmla="*/ 447 w 687"/>
              <a:gd name="T5" fmla="*/ 506 h 803"/>
              <a:gd name="T6" fmla="*/ 447 w 687"/>
              <a:gd name="T7" fmla="*/ 506 h 803"/>
              <a:gd name="T8" fmla="*/ 447 w 687"/>
              <a:gd name="T9" fmla="*/ 470 h 803"/>
              <a:gd name="T10" fmla="*/ 451 w 687"/>
              <a:gd name="T11" fmla="*/ 460 h 803"/>
              <a:gd name="T12" fmla="*/ 504 w 687"/>
              <a:gd name="T13" fmla="*/ 422 h 803"/>
              <a:gd name="T14" fmla="*/ 509 w 687"/>
              <a:gd name="T15" fmla="*/ 412 h 803"/>
              <a:gd name="T16" fmla="*/ 509 w 687"/>
              <a:gd name="T17" fmla="*/ 356 h 803"/>
              <a:gd name="T18" fmla="*/ 515 w 687"/>
              <a:gd name="T19" fmla="*/ 345 h 803"/>
              <a:gd name="T20" fmla="*/ 550 w 687"/>
              <a:gd name="T21" fmla="*/ 267 h 803"/>
              <a:gd name="T22" fmla="*/ 519 w 687"/>
              <a:gd name="T23" fmla="*/ 210 h 803"/>
              <a:gd name="T24" fmla="*/ 509 w 687"/>
              <a:gd name="T25" fmla="*/ 198 h 803"/>
              <a:gd name="T26" fmla="*/ 509 w 687"/>
              <a:gd name="T27" fmla="*/ 141 h 803"/>
              <a:gd name="T28" fmla="*/ 337 w 687"/>
              <a:gd name="T29" fmla="*/ 3 h 803"/>
              <a:gd name="T30" fmla="*/ 228 w 687"/>
              <a:gd name="T31" fmla="*/ 48 h 803"/>
              <a:gd name="T32" fmla="*/ 219 w 687"/>
              <a:gd name="T33" fmla="*/ 54 h 803"/>
              <a:gd name="T34" fmla="*/ 178 w 687"/>
              <a:gd name="T35" fmla="*/ 93 h 803"/>
              <a:gd name="T36" fmla="*/ 178 w 687"/>
              <a:gd name="T37" fmla="*/ 205 h 803"/>
              <a:gd name="T38" fmla="*/ 168 w 687"/>
              <a:gd name="T39" fmla="*/ 217 h 803"/>
              <a:gd name="T40" fmla="*/ 137 w 687"/>
              <a:gd name="T41" fmla="*/ 274 h 803"/>
              <a:gd name="T42" fmla="*/ 172 w 687"/>
              <a:gd name="T43" fmla="*/ 352 h 803"/>
              <a:gd name="T44" fmla="*/ 178 w 687"/>
              <a:gd name="T45" fmla="*/ 363 h 803"/>
              <a:gd name="T46" fmla="*/ 178 w 687"/>
              <a:gd name="T47" fmla="*/ 419 h 803"/>
              <a:gd name="T48" fmla="*/ 183 w 687"/>
              <a:gd name="T49" fmla="*/ 429 h 803"/>
              <a:gd name="T50" fmla="*/ 235 w 687"/>
              <a:gd name="T51" fmla="*/ 468 h 803"/>
              <a:gd name="T52" fmla="*/ 240 w 687"/>
              <a:gd name="T53" fmla="*/ 477 h 803"/>
              <a:gd name="T54" fmla="*/ 240 w 687"/>
              <a:gd name="T55" fmla="*/ 506 h 803"/>
              <a:gd name="T56" fmla="*/ 240 w 687"/>
              <a:gd name="T57" fmla="*/ 506 h 803"/>
              <a:gd name="T58" fmla="*/ 240 w 687"/>
              <a:gd name="T59" fmla="*/ 506 h 803"/>
              <a:gd name="T60" fmla="*/ 5 w 687"/>
              <a:gd name="T61" fmla="*/ 658 h 803"/>
              <a:gd name="T62" fmla="*/ 0 w 687"/>
              <a:gd name="T63" fmla="*/ 668 h 803"/>
              <a:gd name="T64" fmla="*/ 0 w 687"/>
              <a:gd name="T65" fmla="*/ 791 h 803"/>
              <a:gd name="T66" fmla="*/ 12 w 687"/>
              <a:gd name="T67" fmla="*/ 803 h 803"/>
              <a:gd name="T68" fmla="*/ 343 w 687"/>
              <a:gd name="T69" fmla="*/ 803 h 803"/>
              <a:gd name="T70" fmla="*/ 344 w 687"/>
              <a:gd name="T71" fmla="*/ 803 h 803"/>
              <a:gd name="T72" fmla="*/ 675 w 687"/>
              <a:gd name="T73" fmla="*/ 803 h 803"/>
              <a:gd name="T74" fmla="*/ 687 w 687"/>
              <a:gd name="T75" fmla="*/ 791 h 803"/>
              <a:gd name="T76" fmla="*/ 687 w 687"/>
              <a:gd name="T77" fmla="*/ 668 h 803"/>
              <a:gd name="T78" fmla="*/ 681 w 687"/>
              <a:gd name="T79" fmla="*/ 658 h 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87" h="803">
                <a:moveTo>
                  <a:pt x="681" y="658"/>
                </a:moveTo>
                <a:cubicBezTo>
                  <a:pt x="447" y="506"/>
                  <a:pt x="447" y="506"/>
                  <a:pt x="447" y="506"/>
                </a:cubicBezTo>
                <a:cubicBezTo>
                  <a:pt x="447" y="506"/>
                  <a:pt x="447" y="506"/>
                  <a:pt x="447" y="506"/>
                </a:cubicBezTo>
                <a:cubicBezTo>
                  <a:pt x="447" y="506"/>
                  <a:pt x="447" y="506"/>
                  <a:pt x="447" y="506"/>
                </a:cubicBezTo>
                <a:cubicBezTo>
                  <a:pt x="447" y="470"/>
                  <a:pt x="447" y="470"/>
                  <a:pt x="447" y="470"/>
                </a:cubicBezTo>
                <a:cubicBezTo>
                  <a:pt x="447" y="466"/>
                  <a:pt x="448" y="463"/>
                  <a:pt x="451" y="460"/>
                </a:cubicBezTo>
                <a:cubicBezTo>
                  <a:pt x="504" y="422"/>
                  <a:pt x="504" y="422"/>
                  <a:pt x="504" y="422"/>
                </a:cubicBezTo>
                <a:cubicBezTo>
                  <a:pt x="507" y="420"/>
                  <a:pt x="509" y="416"/>
                  <a:pt x="509" y="412"/>
                </a:cubicBezTo>
                <a:cubicBezTo>
                  <a:pt x="509" y="356"/>
                  <a:pt x="509" y="356"/>
                  <a:pt x="509" y="356"/>
                </a:cubicBezTo>
                <a:cubicBezTo>
                  <a:pt x="509" y="351"/>
                  <a:pt x="511" y="347"/>
                  <a:pt x="515" y="345"/>
                </a:cubicBezTo>
                <a:cubicBezTo>
                  <a:pt x="535" y="333"/>
                  <a:pt x="550" y="301"/>
                  <a:pt x="550" y="267"/>
                </a:cubicBezTo>
                <a:cubicBezTo>
                  <a:pt x="550" y="235"/>
                  <a:pt x="537" y="213"/>
                  <a:pt x="519" y="210"/>
                </a:cubicBezTo>
                <a:cubicBezTo>
                  <a:pt x="513" y="209"/>
                  <a:pt x="509" y="204"/>
                  <a:pt x="509" y="198"/>
                </a:cubicBezTo>
                <a:cubicBezTo>
                  <a:pt x="509" y="141"/>
                  <a:pt x="509" y="141"/>
                  <a:pt x="509" y="141"/>
                </a:cubicBezTo>
                <a:cubicBezTo>
                  <a:pt x="509" y="40"/>
                  <a:pt x="432" y="0"/>
                  <a:pt x="337" y="3"/>
                </a:cubicBezTo>
                <a:cubicBezTo>
                  <a:pt x="261" y="5"/>
                  <a:pt x="236" y="35"/>
                  <a:pt x="228" y="48"/>
                </a:cubicBezTo>
                <a:cubicBezTo>
                  <a:pt x="226" y="51"/>
                  <a:pt x="223" y="53"/>
                  <a:pt x="219" y="54"/>
                </a:cubicBezTo>
                <a:cubicBezTo>
                  <a:pt x="206" y="55"/>
                  <a:pt x="178" y="61"/>
                  <a:pt x="178" y="93"/>
                </a:cubicBezTo>
                <a:cubicBezTo>
                  <a:pt x="178" y="205"/>
                  <a:pt x="178" y="205"/>
                  <a:pt x="178" y="205"/>
                </a:cubicBezTo>
                <a:cubicBezTo>
                  <a:pt x="178" y="211"/>
                  <a:pt x="174" y="216"/>
                  <a:pt x="168" y="217"/>
                </a:cubicBezTo>
                <a:cubicBezTo>
                  <a:pt x="150" y="220"/>
                  <a:pt x="137" y="242"/>
                  <a:pt x="137" y="274"/>
                </a:cubicBezTo>
                <a:cubicBezTo>
                  <a:pt x="137" y="308"/>
                  <a:pt x="152" y="340"/>
                  <a:pt x="172" y="352"/>
                </a:cubicBezTo>
                <a:cubicBezTo>
                  <a:pt x="176" y="354"/>
                  <a:pt x="178" y="358"/>
                  <a:pt x="178" y="363"/>
                </a:cubicBezTo>
                <a:cubicBezTo>
                  <a:pt x="178" y="419"/>
                  <a:pt x="178" y="419"/>
                  <a:pt x="178" y="419"/>
                </a:cubicBezTo>
                <a:cubicBezTo>
                  <a:pt x="178" y="423"/>
                  <a:pt x="180" y="427"/>
                  <a:pt x="183" y="429"/>
                </a:cubicBezTo>
                <a:cubicBezTo>
                  <a:pt x="235" y="468"/>
                  <a:pt x="235" y="468"/>
                  <a:pt x="235" y="468"/>
                </a:cubicBezTo>
                <a:cubicBezTo>
                  <a:pt x="238" y="470"/>
                  <a:pt x="240" y="473"/>
                  <a:pt x="240" y="477"/>
                </a:cubicBezTo>
                <a:cubicBezTo>
                  <a:pt x="240" y="506"/>
                  <a:pt x="240" y="506"/>
                  <a:pt x="240" y="506"/>
                </a:cubicBezTo>
                <a:cubicBezTo>
                  <a:pt x="240" y="506"/>
                  <a:pt x="240" y="506"/>
                  <a:pt x="240" y="506"/>
                </a:cubicBezTo>
                <a:cubicBezTo>
                  <a:pt x="240" y="506"/>
                  <a:pt x="240" y="506"/>
                  <a:pt x="240" y="506"/>
                </a:cubicBezTo>
                <a:cubicBezTo>
                  <a:pt x="5" y="658"/>
                  <a:pt x="5" y="658"/>
                  <a:pt x="5" y="658"/>
                </a:cubicBezTo>
                <a:cubicBezTo>
                  <a:pt x="2" y="660"/>
                  <a:pt x="0" y="664"/>
                  <a:pt x="0" y="668"/>
                </a:cubicBezTo>
                <a:cubicBezTo>
                  <a:pt x="0" y="791"/>
                  <a:pt x="0" y="791"/>
                  <a:pt x="0" y="791"/>
                </a:cubicBezTo>
                <a:cubicBezTo>
                  <a:pt x="0" y="798"/>
                  <a:pt x="5" y="803"/>
                  <a:pt x="12" y="803"/>
                </a:cubicBezTo>
                <a:cubicBezTo>
                  <a:pt x="343" y="803"/>
                  <a:pt x="343" y="803"/>
                  <a:pt x="343" y="803"/>
                </a:cubicBezTo>
                <a:cubicBezTo>
                  <a:pt x="344" y="803"/>
                  <a:pt x="344" y="803"/>
                  <a:pt x="344" y="803"/>
                </a:cubicBezTo>
                <a:cubicBezTo>
                  <a:pt x="675" y="803"/>
                  <a:pt x="675" y="803"/>
                  <a:pt x="675" y="803"/>
                </a:cubicBezTo>
                <a:cubicBezTo>
                  <a:pt x="681" y="803"/>
                  <a:pt x="687" y="798"/>
                  <a:pt x="687" y="791"/>
                </a:cubicBezTo>
                <a:cubicBezTo>
                  <a:pt x="687" y="668"/>
                  <a:pt x="687" y="668"/>
                  <a:pt x="687" y="668"/>
                </a:cubicBezTo>
                <a:cubicBezTo>
                  <a:pt x="687" y="664"/>
                  <a:pt x="685" y="660"/>
                  <a:pt x="681" y="65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22" name="Freeform 20">
            <a:extLst>
              <a:ext uri="{FF2B5EF4-FFF2-40B4-BE49-F238E27FC236}">
                <a16:creationId xmlns:a16="http://schemas.microsoft.com/office/drawing/2014/main" id="{2C6F52F6-AF21-4433-827C-F35A99022534}"/>
              </a:ext>
            </a:extLst>
          </p:cNvPr>
          <p:cNvSpPr>
            <a:spLocks/>
          </p:cNvSpPr>
          <p:nvPr/>
        </p:nvSpPr>
        <p:spPr bwMode="auto">
          <a:xfrm>
            <a:off x="10365119" y="5226103"/>
            <a:ext cx="266700" cy="706437"/>
          </a:xfrm>
          <a:custGeom>
            <a:avLst/>
            <a:gdLst>
              <a:gd name="T0" fmla="*/ 50 w 239"/>
              <a:gd name="T1" fmla="*/ 0 h 632"/>
              <a:gd name="T2" fmla="*/ 33 w 239"/>
              <a:gd name="T3" fmla="*/ 10 h 632"/>
              <a:gd name="T4" fmla="*/ 54 w 239"/>
              <a:gd name="T5" fmla="*/ 73 h 632"/>
              <a:gd name="T6" fmla="*/ 54 w 239"/>
              <a:gd name="T7" fmla="*/ 347 h 632"/>
              <a:gd name="T8" fmla="*/ 0 w 239"/>
              <a:gd name="T9" fmla="*/ 418 h 632"/>
              <a:gd name="T10" fmla="*/ 0 w 239"/>
              <a:gd name="T11" fmla="*/ 631 h 632"/>
              <a:gd name="T12" fmla="*/ 6 w 239"/>
              <a:gd name="T13" fmla="*/ 632 h 632"/>
              <a:gd name="T14" fmla="*/ 64 w 239"/>
              <a:gd name="T15" fmla="*/ 632 h 632"/>
              <a:gd name="T16" fmla="*/ 124 w 239"/>
              <a:gd name="T17" fmla="*/ 632 h 632"/>
              <a:gd name="T18" fmla="*/ 175 w 239"/>
              <a:gd name="T19" fmla="*/ 632 h 632"/>
              <a:gd name="T20" fmla="*/ 192 w 239"/>
              <a:gd name="T21" fmla="*/ 615 h 632"/>
              <a:gd name="T22" fmla="*/ 192 w 239"/>
              <a:gd name="T23" fmla="*/ 335 h 632"/>
              <a:gd name="T24" fmla="*/ 228 w 239"/>
              <a:gd name="T25" fmla="*/ 335 h 632"/>
              <a:gd name="T26" fmla="*/ 239 w 239"/>
              <a:gd name="T27" fmla="*/ 323 h 632"/>
              <a:gd name="T28" fmla="*/ 239 w 239"/>
              <a:gd name="T29" fmla="*/ 84 h 632"/>
              <a:gd name="T30" fmla="*/ 218 w 239"/>
              <a:gd name="T31" fmla="*/ 49 h 632"/>
              <a:gd name="T32" fmla="*/ 131 w 239"/>
              <a:gd name="T33" fmla="*/ 0 h 632"/>
              <a:gd name="T34" fmla="*/ 50 w 239"/>
              <a:gd name="T35" fmla="*/ 0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9" h="632">
                <a:moveTo>
                  <a:pt x="50" y="0"/>
                </a:moveTo>
                <a:cubicBezTo>
                  <a:pt x="33" y="10"/>
                  <a:pt x="33" y="10"/>
                  <a:pt x="33" y="10"/>
                </a:cubicBezTo>
                <a:cubicBezTo>
                  <a:pt x="46" y="28"/>
                  <a:pt x="54" y="50"/>
                  <a:pt x="54" y="73"/>
                </a:cubicBezTo>
                <a:cubicBezTo>
                  <a:pt x="54" y="347"/>
                  <a:pt x="54" y="347"/>
                  <a:pt x="54" y="347"/>
                </a:cubicBezTo>
                <a:cubicBezTo>
                  <a:pt x="54" y="381"/>
                  <a:pt x="31" y="409"/>
                  <a:pt x="0" y="418"/>
                </a:cubicBezTo>
                <a:cubicBezTo>
                  <a:pt x="0" y="631"/>
                  <a:pt x="0" y="631"/>
                  <a:pt x="0" y="631"/>
                </a:cubicBezTo>
                <a:cubicBezTo>
                  <a:pt x="2" y="632"/>
                  <a:pt x="4" y="632"/>
                  <a:pt x="6" y="632"/>
                </a:cubicBezTo>
                <a:cubicBezTo>
                  <a:pt x="64" y="632"/>
                  <a:pt x="64" y="632"/>
                  <a:pt x="64" y="632"/>
                </a:cubicBezTo>
                <a:cubicBezTo>
                  <a:pt x="124" y="632"/>
                  <a:pt x="124" y="632"/>
                  <a:pt x="124" y="632"/>
                </a:cubicBezTo>
                <a:cubicBezTo>
                  <a:pt x="175" y="632"/>
                  <a:pt x="175" y="632"/>
                  <a:pt x="175" y="632"/>
                </a:cubicBezTo>
                <a:cubicBezTo>
                  <a:pt x="184" y="632"/>
                  <a:pt x="192" y="624"/>
                  <a:pt x="192" y="615"/>
                </a:cubicBezTo>
                <a:cubicBezTo>
                  <a:pt x="192" y="335"/>
                  <a:pt x="192" y="335"/>
                  <a:pt x="192" y="335"/>
                </a:cubicBezTo>
                <a:cubicBezTo>
                  <a:pt x="228" y="335"/>
                  <a:pt x="228" y="335"/>
                  <a:pt x="228" y="335"/>
                </a:cubicBezTo>
                <a:cubicBezTo>
                  <a:pt x="234" y="335"/>
                  <a:pt x="239" y="330"/>
                  <a:pt x="239" y="323"/>
                </a:cubicBezTo>
                <a:cubicBezTo>
                  <a:pt x="239" y="84"/>
                  <a:pt x="239" y="84"/>
                  <a:pt x="239" y="84"/>
                </a:cubicBezTo>
                <a:cubicBezTo>
                  <a:pt x="239" y="69"/>
                  <a:pt x="231" y="55"/>
                  <a:pt x="218" y="49"/>
                </a:cubicBezTo>
                <a:cubicBezTo>
                  <a:pt x="131" y="0"/>
                  <a:pt x="131" y="0"/>
                  <a:pt x="131" y="0"/>
                </a:cubicBezTo>
                <a:lnTo>
                  <a:pt x="5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23" name="Oval 22">
            <a:extLst>
              <a:ext uri="{FF2B5EF4-FFF2-40B4-BE49-F238E27FC236}">
                <a16:creationId xmlns:a16="http://schemas.microsoft.com/office/drawing/2014/main" id="{8978AD8B-7818-4914-B3F3-759D38503120}"/>
              </a:ext>
            </a:extLst>
          </p:cNvPr>
          <p:cNvSpPr>
            <a:spLocks noChangeArrowheads="1"/>
          </p:cNvSpPr>
          <p:nvPr/>
        </p:nvSpPr>
        <p:spPr bwMode="auto">
          <a:xfrm>
            <a:off x="10369882" y="4975278"/>
            <a:ext cx="193675" cy="1936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24" name="Freeform 22">
            <a:extLst>
              <a:ext uri="{FF2B5EF4-FFF2-40B4-BE49-F238E27FC236}">
                <a16:creationId xmlns:a16="http://schemas.microsoft.com/office/drawing/2014/main" id="{C70AD731-5413-43BA-8337-993EEAF27014}"/>
              </a:ext>
            </a:extLst>
          </p:cNvPr>
          <p:cNvSpPr>
            <a:spLocks/>
          </p:cNvSpPr>
          <p:nvPr/>
        </p:nvSpPr>
        <p:spPr bwMode="auto">
          <a:xfrm>
            <a:off x="9704719" y="5226103"/>
            <a:ext cx="266700" cy="706437"/>
          </a:xfrm>
          <a:custGeom>
            <a:avLst/>
            <a:gdLst>
              <a:gd name="T0" fmla="*/ 11 w 239"/>
              <a:gd name="T1" fmla="*/ 335 h 632"/>
              <a:gd name="T2" fmla="*/ 47 w 239"/>
              <a:gd name="T3" fmla="*/ 335 h 632"/>
              <a:gd name="T4" fmla="*/ 47 w 239"/>
              <a:gd name="T5" fmla="*/ 615 h 632"/>
              <a:gd name="T6" fmla="*/ 65 w 239"/>
              <a:gd name="T7" fmla="*/ 632 h 632"/>
              <a:gd name="T8" fmla="*/ 115 w 239"/>
              <a:gd name="T9" fmla="*/ 632 h 632"/>
              <a:gd name="T10" fmla="*/ 175 w 239"/>
              <a:gd name="T11" fmla="*/ 632 h 632"/>
              <a:gd name="T12" fmla="*/ 233 w 239"/>
              <a:gd name="T13" fmla="*/ 632 h 632"/>
              <a:gd name="T14" fmla="*/ 239 w 239"/>
              <a:gd name="T15" fmla="*/ 631 h 632"/>
              <a:gd name="T16" fmla="*/ 239 w 239"/>
              <a:gd name="T17" fmla="*/ 418 h 632"/>
              <a:gd name="T18" fmla="*/ 186 w 239"/>
              <a:gd name="T19" fmla="*/ 347 h 632"/>
              <a:gd name="T20" fmla="*/ 186 w 239"/>
              <a:gd name="T21" fmla="*/ 73 h 632"/>
              <a:gd name="T22" fmla="*/ 207 w 239"/>
              <a:gd name="T23" fmla="*/ 10 h 632"/>
              <a:gd name="T24" fmla="*/ 189 w 239"/>
              <a:gd name="T25" fmla="*/ 0 h 632"/>
              <a:gd name="T26" fmla="*/ 108 w 239"/>
              <a:gd name="T27" fmla="*/ 0 h 632"/>
              <a:gd name="T28" fmla="*/ 22 w 239"/>
              <a:gd name="T29" fmla="*/ 49 h 632"/>
              <a:gd name="T30" fmla="*/ 0 w 239"/>
              <a:gd name="T31" fmla="*/ 84 h 632"/>
              <a:gd name="T32" fmla="*/ 0 w 239"/>
              <a:gd name="T33" fmla="*/ 323 h 632"/>
              <a:gd name="T34" fmla="*/ 11 w 239"/>
              <a:gd name="T35" fmla="*/ 335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9" h="632">
                <a:moveTo>
                  <a:pt x="11" y="335"/>
                </a:moveTo>
                <a:cubicBezTo>
                  <a:pt x="47" y="335"/>
                  <a:pt x="47" y="335"/>
                  <a:pt x="47" y="335"/>
                </a:cubicBezTo>
                <a:cubicBezTo>
                  <a:pt x="47" y="615"/>
                  <a:pt x="47" y="615"/>
                  <a:pt x="47" y="615"/>
                </a:cubicBezTo>
                <a:cubicBezTo>
                  <a:pt x="47" y="624"/>
                  <a:pt x="55" y="632"/>
                  <a:pt x="65" y="632"/>
                </a:cubicBezTo>
                <a:cubicBezTo>
                  <a:pt x="115" y="632"/>
                  <a:pt x="115" y="632"/>
                  <a:pt x="115" y="632"/>
                </a:cubicBezTo>
                <a:cubicBezTo>
                  <a:pt x="175" y="632"/>
                  <a:pt x="175" y="632"/>
                  <a:pt x="175" y="632"/>
                </a:cubicBezTo>
                <a:cubicBezTo>
                  <a:pt x="233" y="632"/>
                  <a:pt x="233" y="632"/>
                  <a:pt x="233" y="632"/>
                </a:cubicBezTo>
                <a:cubicBezTo>
                  <a:pt x="235" y="632"/>
                  <a:pt x="237" y="632"/>
                  <a:pt x="239" y="631"/>
                </a:cubicBezTo>
                <a:cubicBezTo>
                  <a:pt x="239" y="418"/>
                  <a:pt x="239" y="418"/>
                  <a:pt x="239" y="418"/>
                </a:cubicBezTo>
                <a:cubicBezTo>
                  <a:pt x="208" y="409"/>
                  <a:pt x="186" y="381"/>
                  <a:pt x="186" y="347"/>
                </a:cubicBezTo>
                <a:cubicBezTo>
                  <a:pt x="186" y="73"/>
                  <a:pt x="186" y="73"/>
                  <a:pt x="186" y="73"/>
                </a:cubicBezTo>
                <a:cubicBezTo>
                  <a:pt x="186" y="50"/>
                  <a:pt x="193" y="28"/>
                  <a:pt x="207" y="10"/>
                </a:cubicBezTo>
                <a:cubicBezTo>
                  <a:pt x="189" y="0"/>
                  <a:pt x="189" y="0"/>
                  <a:pt x="189" y="0"/>
                </a:cubicBezTo>
                <a:cubicBezTo>
                  <a:pt x="108" y="0"/>
                  <a:pt x="108" y="0"/>
                  <a:pt x="108" y="0"/>
                </a:cubicBezTo>
                <a:cubicBezTo>
                  <a:pt x="22" y="49"/>
                  <a:pt x="22" y="49"/>
                  <a:pt x="22" y="49"/>
                </a:cubicBezTo>
                <a:cubicBezTo>
                  <a:pt x="8" y="55"/>
                  <a:pt x="0" y="69"/>
                  <a:pt x="0" y="84"/>
                </a:cubicBezTo>
                <a:cubicBezTo>
                  <a:pt x="0" y="323"/>
                  <a:pt x="0" y="323"/>
                  <a:pt x="0" y="323"/>
                </a:cubicBezTo>
                <a:cubicBezTo>
                  <a:pt x="0" y="330"/>
                  <a:pt x="5" y="335"/>
                  <a:pt x="11" y="33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25" name="Oval 23">
            <a:extLst>
              <a:ext uri="{FF2B5EF4-FFF2-40B4-BE49-F238E27FC236}">
                <a16:creationId xmlns:a16="http://schemas.microsoft.com/office/drawing/2014/main" id="{51BF9D1B-BED0-451D-9F9A-CD64302AE315}"/>
              </a:ext>
            </a:extLst>
          </p:cNvPr>
          <p:cNvSpPr>
            <a:spLocks noChangeArrowheads="1"/>
          </p:cNvSpPr>
          <p:nvPr/>
        </p:nvSpPr>
        <p:spPr bwMode="auto">
          <a:xfrm>
            <a:off x="9772982" y="4975278"/>
            <a:ext cx="193675" cy="1936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26" name="Freeform 24">
            <a:extLst>
              <a:ext uri="{FF2B5EF4-FFF2-40B4-BE49-F238E27FC236}">
                <a16:creationId xmlns:a16="http://schemas.microsoft.com/office/drawing/2014/main" id="{294F7ADE-CE41-43EB-BF8A-1505AAAFFD43}"/>
              </a:ext>
            </a:extLst>
          </p:cNvPr>
          <p:cNvSpPr>
            <a:spLocks/>
          </p:cNvSpPr>
          <p:nvPr/>
        </p:nvSpPr>
        <p:spPr bwMode="auto">
          <a:xfrm>
            <a:off x="9979357" y="5200703"/>
            <a:ext cx="379413" cy="808037"/>
          </a:xfrm>
          <a:custGeom>
            <a:avLst/>
            <a:gdLst>
              <a:gd name="T0" fmla="*/ 74 w 341"/>
              <a:gd name="T1" fmla="*/ 724 h 724"/>
              <a:gd name="T2" fmla="*/ 140 w 341"/>
              <a:gd name="T3" fmla="*/ 724 h 724"/>
              <a:gd name="T4" fmla="*/ 209 w 341"/>
              <a:gd name="T5" fmla="*/ 724 h 724"/>
              <a:gd name="T6" fmla="*/ 267 w 341"/>
              <a:gd name="T7" fmla="*/ 724 h 724"/>
              <a:gd name="T8" fmla="*/ 287 w 341"/>
              <a:gd name="T9" fmla="*/ 704 h 724"/>
              <a:gd name="T10" fmla="*/ 287 w 341"/>
              <a:gd name="T11" fmla="*/ 383 h 724"/>
              <a:gd name="T12" fmla="*/ 328 w 341"/>
              <a:gd name="T13" fmla="*/ 383 h 724"/>
              <a:gd name="T14" fmla="*/ 336 w 341"/>
              <a:gd name="T15" fmla="*/ 381 h 724"/>
              <a:gd name="T16" fmla="*/ 341 w 341"/>
              <a:gd name="T17" fmla="*/ 370 h 724"/>
              <a:gd name="T18" fmla="*/ 341 w 341"/>
              <a:gd name="T19" fmla="*/ 96 h 724"/>
              <a:gd name="T20" fmla="*/ 326 w 341"/>
              <a:gd name="T21" fmla="*/ 63 h 724"/>
              <a:gd name="T22" fmla="*/ 316 w 341"/>
              <a:gd name="T23" fmla="*/ 56 h 724"/>
              <a:gd name="T24" fmla="*/ 217 w 341"/>
              <a:gd name="T25" fmla="*/ 0 h 724"/>
              <a:gd name="T26" fmla="*/ 124 w 341"/>
              <a:gd name="T27" fmla="*/ 0 h 724"/>
              <a:gd name="T28" fmla="*/ 24 w 341"/>
              <a:gd name="T29" fmla="*/ 56 h 724"/>
              <a:gd name="T30" fmla="*/ 14 w 341"/>
              <a:gd name="T31" fmla="*/ 63 h 724"/>
              <a:gd name="T32" fmla="*/ 0 w 341"/>
              <a:gd name="T33" fmla="*/ 96 h 724"/>
              <a:gd name="T34" fmla="*/ 0 w 341"/>
              <a:gd name="T35" fmla="*/ 370 h 724"/>
              <a:gd name="T36" fmla="*/ 5 w 341"/>
              <a:gd name="T37" fmla="*/ 381 h 724"/>
              <a:gd name="T38" fmla="*/ 12 w 341"/>
              <a:gd name="T39" fmla="*/ 383 h 724"/>
              <a:gd name="T40" fmla="*/ 53 w 341"/>
              <a:gd name="T41" fmla="*/ 383 h 724"/>
              <a:gd name="T42" fmla="*/ 53 w 341"/>
              <a:gd name="T43" fmla="*/ 704 h 724"/>
              <a:gd name="T44" fmla="*/ 74 w 341"/>
              <a:gd name="T45" fmla="*/ 724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1" h="724">
                <a:moveTo>
                  <a:pt x="74" y="724"/>
                </a:moveTo>
                <a:cubicBezTo>
                  <a:pt x="140" y="724"/>
                  <a:pt x="140" y="724"/>
                  <a:pt x="140" y="724"/>
                </a:cubicBezTo>
                <a:cubicBezTo>
                  <a:pt x="209" y="724"/>
                  <a:pt x="209" y="724"/>
                  <a:pt x="209" y="724"/>
                </a:cubicBezTo>
                <a:cubicBezTo>
                  <a:pt x="267" y="724"/>
                  <a:pt x="267" y="724"/>
                  <a:pt x="267" y="724"/>
                </a:cubicBezTo>
                <a:cubicBezTo>
                  <a:pt x="278" y="724"/>
                  <a:pt x="287" y="715"/>
                  <a:pt x="287" y="704"/>
                </a:cubicBezTo>
                <a:cubicBezTo>
                  <a:pt x="287" y="383"/>
                  <a:pt x="287" y="383"/>
                  <a:pt x="287" y="383"/>
                </a:cubicBezTo>
                <a:cubicBezTo>
                  <a:pt x="328" y="383"/>
                  <a:pt x="328" y="383"/>
                  <a:pt x="328" y="383"/>
                </a:cubicBezTo>
                <a:cubicBezTo>
                  <a:pt x="331" y="383"/>
                  <a:pt x="333" y="382"/>
                  <a:pt x="336" y="381"/>
                </a:cubicBezTo>
                <a:cubicBezTo>
                  <a:pt x="339" y="378"/>
                  <a:pt x="341" y="375"/>
                  <a:pt x="341" y="370"/>
                </a:cubicBezTo>
                <a:cubicBezTo>
                  <a:pt x="341" y="96"/>
                  <a:pt x="341" y="96"/>
                  <a:pt x="341" y="96"/>
                </a:cubicBezTo>
                <a:cubicBezTo>
                  <a:pt x="341" y="83"/>
                  <a:pt x="335" y="71"/>
                  <a:pt x="326" y="63"/>
                </a:cubicBezTo>
                <a:cubicBezTo>
                  <a:pt x="323" y="60"/>
                  <a:pt x="320" y="58"/>
                  <a:pt x="316" y="56"/>
                </a:cubicBezTo>
                <a:cubicBezTo>
                  <a:pt x="217" y="0"/>
                  <a:pt x="217" y="0"/>
                  <a:pt x="217" y="0"/>
                </a:cubicBezTo>
                <a:cubicBezTo>
                  <a:pt x="124" y="0"/>
                  <a:pt x="124" y="0"/>
                  <a:pt x="124" y="0"/>
                </a:cubicBezTo>
                <a:cubicBezTo>
                  <a:pt x="24" y="56"/>
                  <a:pt x="24" y="56"/>
                  <a:pt x="24" y="56"/>
                </a:cubicBezTo>
                <a:cubicBezTo>
                  <a:pt x="21" y="58"/>
                  <a:pt x="17" y="60"/>
                  <a:pt x="14" y="63"/>
                </a:cubicBezTo>
                <a:cubicBezTo>
                  <a:pt x="5" y="71"/>
                  <a:pt x="0" y="83"/>
                  <a:pt x="0" y="96"/>
                </a:cubicBezTo>
                <a:cubicBezTo>
                  <a:pt x="0" y="370"/>
                  <a:pt x="0" y="370"/>
                  <a:pt x="0" y="370"/>
                </a:cubicBezTo>
                <a:cubicBezTo>
                  <a:pt x="0" y="375"/>
                  <a:pt x="2" y="378"/>
                  <a:pt x="5" y="381"/>
                </a:cubicBezTo>
                <a:cubicBezTo>
                  <a:pt x="7" y="382"/>
                  <a:pt x="9" y="383"/>
                  <a:pt x="12" y="383"/>
                </a:cubicBezTo>
                <a:cubicBezTo>
                  <a:pt x="53" y="383"/>
                  <a:pt x="53" y="383"/>
                  <a:pt x="53" y="383"/>
                </a:cubicBezTo>
                <a:cubicBezTo>
                  <a:pt x="53" y="704"/>
                  <a:pt x="53" y="704"/>
                  <a:pt x="53" y="704"/>
                </a:cubicBezTo>
                <a:cubicBezTo>
                  <a:pt x="53" y="715"/>
                  <a:pt x="63" y="724"/>
                  <a:pt x="74" y="7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27" name="Freeform 25">
            <a:extLst>
              <a:ext uri="{FF2B5EF4-FFF2-40B4-BE49-F238E27FC236}">
                <a16:creationId xmlns:a16="http://schemas.microsoft.com/office/drawing/2014/main" id="{3B01C0F6-A297-41D2-A038-245E7B0D0A43}"/>
              </a:ext>
            </a:extLst>
          </p:cNvPr>
          <p:cNvSpPr>
            <a:spLocks/>
          </p:cNvSpPr>
          <p:nvPr/>
        </p:nvSpPr>
        <p:spPr bwMode="auto">
          <a:xfrm>
            <a:off x="10057144" y="4916540"/>
            <a:ext cx="222250" cy="222250"/>
          </a:xfrm>
          <a:custGeom>
            <a:avLst/>
            <a:gdLst>
              <a:gd name="T0" fmla="*/ 99 w 199"/>
              <a:gd name="T1" fmla="*/ 198 h 198"/>
              <a:gd name="T2" fmla="*/ 128 w 199"/>
              <a:gd name="T3" fmla="*/ 194 h 198"/>
              <a:gd name="T4" fmla="*/ 199 w 199"/>
              <a:gd name="T5" fmla="*/ 99 h 198"/>
              <a:gd name="T6" fmla="*/ 99 w 199"/>
              <a:gd name="T7" fmla="*/ 0 h 198"/>
              <a:gd name="T8" fmla="*/ 0 w 199"/>
              <a:gd name="T9" fmla="*/ 99 h 198"/>
              <a:gd name="T10" fmla="*/ 70 w 199"/>
              <a:gd name="T11" fmla="*/ 194 h 198"/>
              <a:gd name="T12" fmla="*/ 99 w 199"/>
              <a:gd name="T13" fmla="*/ 198 h 198"/>
            </a:gdLst>
            <a:ahLst/>
            <a:cxnLst>
              <a:cxn ang="0">
                <a:pos x="T0" y="T1"/>
              </a:cxn>
              <a:cxn ang="0">
                <a:pos x="T2" y="T3"/>
              </a:cxn>
              <a:cxn ang="0">
                <a:pos x="T4" y="T5"/>
              </a:cxn>
              <a:cxn ang="0">
                <a:pos x="T6" y="T7"/>
              </a:cxn>
              <a:cxn ang="0">
                <a:pos x="T8" y="T9"/>
              </a:cxn>
              <a:cxn ang="0">
                <a:pos x="T10" y="T11"/>
              </a:cxn>
              <a:cxn ang="0">
                <a:pos x="T12" y="T13"/>
              </a:cxn>
            </a:cxnLst>
            <a:rect l="0" t="0" r="r" b="b"/>
            <a:pathLst>
              <a:path w="199" h="198">
                <a:moveTo>
                  <a:pt x="99" y="198"/>
                </a:moveTo>
                <a:cubicBezTo>
                  <a:pt x="109" y="198"/>
                  <a:pt x="119" y="197"/>
                  <a:pt x="128" y="194"/>
                </a:cubicBezTo>
                <a:cubicBezTo>
                  <a:pt x="169" y="182"/>
                  <a:pt x="199" y="144"/>
                  <a:pt x="199" y="99"/>
                </a:cubicBezTo>
                <a:cubicBezTo>
                  <a:pt x="199" y="44"/>
                  <a:pt x="154" y="0"/>
                  <a:pt x="99" y="0"/>
                </a:cubicBezTo>
                <a:cubicBezTo>
                  <a:pt x="44" y="0"/>
                  <a:pt x="0" y="44"/>
                  <a:pt x="0" y="99"/>
                </a:cubicBezTo>
                <a:cubicBezTo>
                  <a:pt x="0" y="144"/>
                  <a:pt x="29" y="182"/>
                  <a:pt x="70" y="194"/>
                </a:cubicBezTo>
                <a:cubicBezTo>
                  <a:pt x="79" y="197"/>
                  <a:pt x="89" y="198"/>
                  <a:pt x="99" y="19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Tree>
    <p:extLst>
      <p:ext uri="{BB962C8B-B14F-4D97-AF65-F5344CB8AC3E}">
        <p14:creationId xmlns:p14="http://schemas.microsoft.com/office/powerpoint/2010/main" val="4274963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TBOX" val="Text"/>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z5h7j7yBuuB_kn1osOgl5Q"/>
</p:tagLst>
</file>

<file path=ppt/theme/theme1.xml><?xml version="1.0" encoding="utf-8"?>
<a:theme xmlns:a="http://schemas.openxmlformats.org/drawingml/2006/main" name="Titles">
  <a:themeElements>
    <a:clrScheme name="Custom 48">
      <a:dk1>
        <a:srgbClr val="000000"/>
      </a:dk1>
      <a:lt1>
        <a:srgbClr val="FFFFFF"/>
      </a:lt1>
      <a:dk2>
        <a:srgbClr val="460073"/>
      </a:dk2>
      <a:lt2>
        <a:srgbClr val="00BAFF"/>
      </a:lt2>
      <a:accent1>
        <a:srgbClr val="A000FF"/>
      </a:accent1>
      <a:accent2>
        <a:srgbClr val="323232"/>
      </a:accent2>
      <a:accent3>
        <a:srgbClr val="5A5A5A"/>
      </a:accent3>
      <a:accent4>
        <a:srgbClr val="959595"/>
      </a:accent4>
      <a:accent5>
        <a:srgbClr val="BDBDBD"/>
      </a:accent5>
      <a:accent6>
        <a:srgbClr val="D9D9D9"/>
      </a:accent6>
      <a:hlink>
        <a:srgbClr val="00B9FF"/>
      </a:hlink>
      <a:folHlink>
        <a:srgbClr val="00B9FF"/>
      </a:folHlink>
    </a:clrScheme>
    <a:fontScheme name="Accenture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Acc_Template_Graphik_v3" id="{C0F616C9-3293-4380-992F-A62101012C02}" vid="{BC5B7AF7-A5C0-462E-A7DD-6E24F2AE1ADB}"/>
    </a:ext>
  </a:extLst>
</a:theme>
</file>

<file path=ppt/theme/theme2.xml><?xml version="1.0" encoding="utf-8"?>
<a:theme xmlns:a="http://schemas.openxmlformats.org/drawingml/2006/main" name="1_Titles">
  <a:themeElements>
    <a:clrScheme name="Custom 48">
      <a:dk1>
        <a:srgbClr val="000000"/>
      </a:dk1>
      <a:lt1>
        <a:srgbClr val="FFFFFF"/>
      </a:lt1>
      <a:dk2>
        <a:srgbClr val="460073"/>
      </a:dk2>
      <a:lt2>
        <a:srgbClr val="00BAFF"/>
      </a:lt2>
      <a:accent1>
        <a:srgbClr val="A000FF"/>
      </a:accent1>
      <a:accent2>
        <a:srgbClr val="323232"/>
      </a:accent2>
      <a:accent3>
        <a:srgbClr val="5A5A5A"/>
      </a:accent3>
      <a:accent4>
        <a:srgbClr val="959595"/>
      </a:accent4>
      <a:accent5>
        <a:srgbClr val="BDBDBD"/>
      </a:accent5>
      <a:accent6>
        <a:srgbClr val="D9D9D9"/>
      </a:accent6>
      <a:hlink>
        <a:srgbClr val="00B9FF"/>
      </a:hlink>
      <a:folHlink>
        <a:srgbClr val="00B9FF"/>
      </a:folHlink>
    </a:clrScheme>
    <a:fontScheme name="Accenture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Acc_Template_Graphik_v3" id="{C0F616C9-3293-4380-992F-A62101012C02}" vid="{BC5B7AF7-A5C0-462E-A7DD-6E24F2AE1ADB}"/>
    </a:ext>
  </a:extLst>
</a:theme>
</file>

<file path=ppt/theme/theme3.xml><?xml version="1.0" encoding="utf-8"?>
<a:theme xmlns:a="http://schemas.openxmlformats.org/drawingml/2006/main" name="2_Titles">
  <a:themeElements>
    <a:clrScheme name="Custom 48">
      <a:dk1>
        <a:srgbClr val="000000"/>
      </a:dk1>
      <a:lt1>
        <a:srgbClr val="FFFFFF"/>
      </a:lt1>
      <a:dk2>
        <a:srgbClr val="460073"/>
      </a:dk2>
      <a:lt2>
        <a:srgbClr val="00BAFF"/>
      </a:lt2>
      <a:accent1>
        <a:srgbClr val="A000FF"/>
      </a:accent1>
      <a:accent2>
        <a:srgbClr val="323232"/>
      </a:accent2>
      <a:accent3>
        <a:srgbClr val="5A5A5A"/>
      </a:accent3>
      <a:accent4>
        <a:srgbClr val="959595"/>
      </a:accent4>
      <a:accent5>
        <a:srgbClr val="BDBDBD"/>
      </a:accent5>
      <a:accent6>
        <a:srgbClr val="D9D9D9"/>
      </a:accent6>
      <a:hlink>
        <a:srgbClr val="00B9FF"/>
      </a:hlink>
      <a:folHlink>
        <a:srgbClr val="00B9FF"/>
      </a:folHlink>
    </a:clrScheme>
    <a:fontScheme name="Accenture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FORM Master PPT Template - 031320 (SML)" id="{4F0C559F-3837-514B-B637-84E166DDD1D9}" vid="{8AE9D542-7384-D848-91E8-67C3D17F6FDB}"/>
    </a:ext>
  </a:extLst>
</a:theme>
</file>

<file path=ppt/theme/theme4.xml><?xml version="1.0" encoding="utf-8"?>
<a:theme xmlns:a="http://schemas.openxmlformats.org/drawingml/2006/main" name="3_Titles">
  <a:themeElements>
    <a:clrScheme name="Acc Core">
      <a:dk1>
        <a:srgbClr val="000000"/>
      </a:dk1>
      <a:lt1>
        <a:srgbClr val="FFFFFF"/>
      </a:lt1>
      <a:dk2>
        <a:srgbClr val="969696"/>
      </a:dk2>
      <a:lt2>
        <a:srgbClr val="BEBEBE"/>
      </a:lt2>
      <a:accent1>
        <a:srgbClr val="00BAFF"/>
      </a:accent1>
      <a:accent2>
        <a:srgbClr val="A100FF"/>
      </a:accent2>
      <a:accent3>
        <a:srgbClr val="7500C0"/>
      </a:accent3>
      <a:accent4>
        <a:srgbClr val="460073"/>
      </a:accent4>
      <a:accent5>
        <a:srgbClr val="008EFF"/>
      </a:accent5>
      <a:accent6>
        <a:srgbClr val="004DFF"/>
      </a:accent6>
      <a:hlink>
        <a:srgbClr val="5A5A5A"/>
      </a:hlink>
      <a:folHlink>
        <a:srgbClr val="969696"/>
      </a:folHlink>
    </a:clrScheme>
    <a:fontScheme name="Custom 2">
      <a:majorFont>
        <a:latin typeface="Graphik Blac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Presentation1" id="{DD90A898-264B-4302-8527-26661F39AD56}" vid="{94EF2C20-2C17-4A5F-A793-77D7A9B7A4C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C4C688CA6D0E945AE51B3731E7BF5EC" ma:contentTypeVersion="15" ma:contentTypeDescription="Create a new document." ma:contentTypeScope="" ma:versionID="af655ba47bf4424650773e0b7116285b">
  <xsd:schema xmlns:xsd="http://www.w3.org/2001/XMLSchema" xmlns:xs="http://www.w3.org/2001/XMLSchema" xmlns:p="http://schemas.microsoft.com/office/2006/metadata/properties" xmlns:ns3="f3c7157b-73cc-4c52-b79e-f891840b7593" xmlns:ns4="8cca1ccc-4c5a-4e64-802b-23ae06013579" targetNamespace="http://schemas.microsoft.com/office/2006/metadata/properties" ma:root="true" ma:fieldsID="51eeba933485b8324fe88e2494e811d7" ns3:_="" ns4:_="">
    <xsd:import namespace="f3c7157b-73cc-4c52-b79e-f891840b7593"/>
    <xsd:import namespace="8cca1ccc-4c5a-4e64-802b-23ae06013579"/>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Location" minOccurs="0"/>
                <xsd:element ref="ns4:MediaServiceOCR"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3c7157b-73cc-4c52-b79e-f891840b759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8cca1ccc-4c5a-4e64-802b-23ae06013579"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Location" ma:index="17" nillable="true" ma:displayName="MediaServiceLocation" ma:internalName="MediaServiceLocation"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f3c7157b-73cc-4c52-b79e-f891840b7593">
      <UserInfo>
        <DisplayName>Rivera, Jesus</DisplayName>
        <AccountId>93</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F940847-8A89-47C5-89A3-4E987AC8048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3c7157b-73cc-4c52-b79e-f891840b7593"/>
    <ds:schemaRef ds:uri="8cca1ccc-4c5a-4e64-802b-23ae0601357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B13390-C297-4ABA-89F6-C5E37A5649E1}">
  <ds:schemaRefs>
    <ds:schemaRef ds:uri="http://purl.org/dc/elements/1.1/"/>
    <ds:schemaRef ds:uri="http://schemas.microsoft.com/office/2006/documentManagement/types"/>
    <ds:schemaRef ds:uri="http://www.w3.org/XML/1998/namespace"/>
    <ds:schemaRef ds:uri="http://purl.org/dc/dcmitype/"/>
    <ds:schemaRef ds:uri="http://schemas.microsoft.com/office/infopath/2007/PartnerControls"/>
    <ds:schemaRef ds:uri="http://schemas.microsoft.com/office/2006/metadata/properties"/>
    <ds:schemaRef ds:uri="http://purl.org/dc/terms/"/>
    <ds:schemaRef ds:uri="8cca1ccc-4c5a-4e64-802b-23ae06013579"/>
    <ds:schemaRef ds:uri="http://schemas.openxmlformats.org/package/2006/metadata/core-properties"/>
    <ds:schemaRef ds:uri="f3c7157b-73cc-4c52-b79e-f891840b7593"/>
  </ds:schemaRefs>
</ds:datastoreItem>
</file>

<file path=customXml/itemProps3.xml><?xml version="1.0" encoding="utf-8"?>
<ds:datastoreItem xmlns:ds="http://schemas.openxmlformats.org/officeDocument/2006/customXml" ds:itemID="{7EE4E53F-55B8-4877-A720-263FB9EF777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126</TotalTime>
  <Words>1570</Words>
  <Application>Microsoft Office PowerPoint</Application>
  <PresentationFormat>Widescreen</PresentationFormat>
  <Paragraphs>126</Paragraphs>
  <Slides>8</Slides>
  <Notes>7</Notes>
  <HiddenSlides>0</HiddenSlides>
  <MMClips>0</MMClips>
  <ScaleCrop>false</ScaleCrop>
  <HeadingPairs>
    <vt:vector size="8" baseType="variant">
      <vt:variant>
        <vt:lpstr>Fonts Used</vt:lpstr>
      </vt:variant>
      <vt:variant>
        <vt:i4>7</vt:i4>
      </vt:variant>
      <vt:variant>
        <vt:lpstr>Theme</vt:lpstr>
      </vt:variant>
      <vt:variant>
        <vt:i4>4</vt:i4>
      </vt:variant>
      <vt:variant>
        <vt:lpstr>Embedded OLE Servers</vt:lpstr>
      </vt:variant>
      <vt:variant>
        <vt:i4>1</vt:i4>
      </vt:variant>
      <vt:variant>
        <vt:lpstr>Slide Titles</vt:lpstr>
      </vt:variant>
      <vt:variant>
        <vt:i4>8</vt:i4>
      </vt:variant>
    </vt:vector>
  </HeadingPairs>
  <TitlesOfParts>
    <vt:vector size="20" baseType="lpstr">
      <vt:lpstr>Arial</vt:lpstr>
      <vt:lpstr>Arial Black</vt:lpstr>
      <vt:lpstr>Calibri</vt:lpstr>
      <vt:lpstr>Graphik</vt:lpstr>
      <vt:lpstr>Graphik Black</vt:lpstr>
      <vt:lpstr>Graphik Medium</vt:lpstr>
      <vt:lpstr>Graphik Semibold</vt:lpstr>
      <vt:lpstr>Titles</vt:lpstr>
      <vt:lpstr>1_Titles</vt:lpstr>
      <vt:lpstr>2_Titles</vt:lpstr>
      <vt:lpstr>3_Titles</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Robles, Priscilla</dc:creator>
  <cp:lastModifiedBy>Jimenez, Monse</cp:lastModifiedBy>
  <cp:revision>17</cp:revision>
  <dcterms:created xsi:type="dcterms:W3CDTF">2020-01-21T20:40:25Z</dcterms:created>
  <dcterms:modified xsi:type="dcterms:W3CDTF">2021-04-15T04:37:57Z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0x0101000C4C688CA6D0E945AE51B3731E7BF5EC</vt:lpwstr>
  </property>
</Properties>
</file>